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8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7585F-E7A1-5B4F-6F69-F2B1FD573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37C09-7E23-24C6-07AE-EC415A830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89FBB-6725-A566-B31C-2B8834CF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330B3-8737-44D7-CCC3-AA249977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E9696-4F29-E580-B3A7-7A80E6C5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7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318D-340F-7AF0-6E3C-C6AB58FC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FBFC0-4FBA-0766-5F48-CE065F2B8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D97DF-551C-320E-9507-94855204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3D22A-C4C0-7D95-3537-AFAE80A2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B1FF1-3C54-B101-D16C-B5008F03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1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A612E7-1545-ECBA-29F3-07F34A458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A7A23-DCFC-894B-12BC-E05260B9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032DD-7E9D-8AC8-1131-55224332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5376C-192A-28E7-77AC-C8A5DF81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3EFA2-03CC-6089-23DB-972F7791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4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B638-E30B-D02E-017B-EC994666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CE232-FA84-76E0-780F-B5EFE2011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3A05F-059A-9873-33BF-5A25A5706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E978-13B9-3275-35BE-DA59B468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400A7-8C43-3DA5-78E3-7698BDAE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2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59CA-19BC-4AC8-85AC-080103B89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71775-B3A0-E5D3-C06F-93EC5C245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5799-C53A-282B-8E50-EF2955AD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07153-647F-D953-8C30-79CB560E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AFFF8-5CB7-EA0D-D546-14C5BBB4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1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00E4-BEA9-E24F-11B5-8DB7B4E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859C-6389-CEB5-6A2D-1C4711251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DF1DC-1A6F-878A-BAD3-1F050A1DF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EFF78-60F1-9ADE-2DE7-E53DE410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0042B-310C-1A55-DD5E-CD660AF7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B11CB-BE8A-5985-6F0B-2B21BC77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0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8E87-B666-CAC3-0E98-D948F168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81B6F-3178-7BDB-3C27-E3BF395D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FE624-5946-17AF-0FCC-C5D6F4C0E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8AAE3-D483-FF71-93F5-213C3B027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DE0EE-D6B3-A575-C166-D0D1BE3AE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095AD-0D27-A3DE-82EC-27005830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7CB4BC-D79D-FCCB-106D-642FD6F0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589AB-0720-541B-E9D1-DC39DF8C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5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DA86-84F8-DB4E-A933-ADCAB8BD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3BBDF-5908-3103-22B4-EDA224F6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03B88-323D-9D84-E11A-6AA58995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051A8-6127-C8BB-F383-E0B2AF399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F9465-2554-0A32-1BD5-F0DABE313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04BF9-126B-2475-D492-6A944CE7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B6D2E-F70C-D251-415A-DF22C62F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2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AEBB6-35D1-A283-2EB4-BB61A9D0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8EA7-1EE3-90C5-7AF5-97736681D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EA395-7726-6769-4089-4C1C4174A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5658A-4301-76D3-D8BA-48F0AEA6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8387-6E35-79B9-549C-166A40ED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95952-A1FF-4633-5867-ACDCAFC3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891F-5B73-B1D5-DAF2-7F880D7B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7A139D-9305-3990-E694-7858AF55C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EBF83D-549B-E48B-1095-E29DCCF0F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F6D1C-2DC6-BF94-EBCD-C3A87140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3C364-A19B-EA53-28D8-71B0CF89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1728A-4BA2-C73B-0018-43525B0D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972BD-6D5B-34D3-1C7A-F880DFB3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8F208-BB5D-9749-91EC-790C418BD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B201F-F837-BCCD-6B3E-CD066A025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9D614-F1AB-314D-983A-8F63BD3607B7}" type="datetimeFigureOut">
              <a:rPr lang="en-US" smtClean="0"/>
              <a:t>6/4/23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3E2F6-15EA-FF7D-28B5-F156D3881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AC697-BD24-E3C6-0DBC-CE76D8CA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B1E77-0235-9644-933D-25A1AD8D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4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318C-D412-7D1E-94F8-37678A66CE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Atigun</a:t>
            </a:r>
            <a:r>
              <a:rPr lang="en-US" dirty="0"/>
              <a:t> Pass SNOTEL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7558B-F7BB-310B-A899-8B48DD5BC2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Photos 10-24-22</a:t>
            </a:r>
          </a:p>
        </p:txBody>
      </p:sp>
    </p:spTree>
    <p:extLst>
      <p:ext uri="{BB962C8B-B14F-4D97-AF65-F5344CB8AC3E}">
        <p14:creationId xmlns:p14="http://schemas.microsoft.com/office/powerpoint/2010/main" val="3436313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BEC43-F8D5-35AC-F843-18F17593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D0CE8-ED22-F11C-6746-F2393FCF4144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AAW01</a:t>
            </a:r>
          </a:p>
        </p:txBody>
      </p:sp>
    </p:spTree>
    <p:extLst>
      <p:ext uri="{BB962C8B-B14F-4D97-AF65-F5344CB8AC3E}">
        <p14:creationId xmlns:p14="http://schemas.microsoft.com/office/powerpoint/2010/main" val="339807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C4141-C227-18A4-1CE1-9414C52B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F9F20-DD18-9A3B-9E24-CD9946BD7990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AAW01</a:t>
            </a:r>
          </a:p>
        </p:txBody>
      </p:sp>
    </p:spTree>
    <p:extLst>
      <p:ext uri="{BB962C8B-B14F-4D97-AF65-F5344CB8AC3E}">
        <p14:creationId xmlns:p14="http://schemas.microsoft.com/office/powerpoint/2010/main" val="275666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116F7-637F-8EF1-A442-19A507C1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56330F-28EB-4271-D7A2-868FA0093839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AAW01</a:t>
            </a:r>
          </a:p>
        </p:txBody>
      </p:sp>
    </p:spTree>
    <p:extLst>
      <p:ext uri="{BB962C8B-B14F-4D97-AF65-F5344CB8AC3E}">
        <p14:creationId xmlns:p14="http://schemas.microsoft.com/office/powerpoint/2010/main" val="274687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70FF9-40BA-EE6D-CC0B-393A1ACF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9B785-C91B-742E-6342-BB56AB4D4CE1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216461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06785-0CEF-A0F7-AE85-27058D6A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1666" y="858012"/>
            <a:ext cx="6864096" cy="514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B4A1BC-B7D0-DC20-60FD-18E5F5795840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926858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A813A-6382-DE4F-A2FB-E7CDAFF7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2A5A8-FC8D-DF06-EE6A-87CEA6FA4977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2099419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505CF-06EB-D0E0-58CE-C7FF609B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B3E73-E28A-A305-A2B2-2E70E224F012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3495404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646AE-39A5-9350-DCF5-F9C776404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96E43-B0A4-BE58-FACB-BD5DB7B66785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272899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11FB1-C742-9C8B-5E0B-2E0BF4DC3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44FEB-AC2B-A78F-9074-1847C4C97FFB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3283705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EB8B6C-BE76-2DFF-34DE-36C864E9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482B4-E62A-72EA-3867-661E55DD64D8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1440299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487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21F9F-51BF-32E4-346A-13BC8AD73D4F}"/>
              </a:ext>
            </a:extLst>
          </p:cNvPr>
          <p:cNvSpPr txBox="1"/>
          <p:nvPr/>
        </p:nvSpPr>
        <p:spPr>
          <a:xfrm>
            <a:off x="9343697" y="1481959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Down</a:t>
            </a:r>
          </a:p>
          <a:p>
            <a:r>
              <a:rPr lang="en-US" dirty="0"/>
              <a:t>Anemometer Tower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CF087-50B3-5DD2-9CB7-DF20D282A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0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993AC-52EA-1C3F-3105-61C9E16F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7" y="10511"/>
            <a:ext cx="9129985" cy="6847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823A6-FF1C-57B5-B9C6-954676E9A4A7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AAW01</a:t>
            </a:r>
          </a:p>
        </p:txBody>
      </p:sp>
    </p:spTree>
    <p:extLst>
      <p:ext uri="{BB962C8B-B14F-4D97-AF65-F5344CB8AC3E}">
        <p14:creationId xmlns:p14="http://schemas.microsoft.com/office/powerpoint/2010/main" val="3540628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4F6E2-EA65-8B2C-20C0-93DABFC8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038E2-AAE0-D5CA-43A2-8851748C3394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AAW03</a:t>
            </a:r>
          </a:p>
        </p:txBody>
      </p:sp>
    </p:spTree>
    <p:extLst>
      <p:ext uri="{BB962C8B-B14F-4D97-AF65-F5344CB8AC3E}">
        <p14:creationId xmlns:p14="http://schemas.microsoft.com/office/powerpoint/2010/main" val="3766316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DF440-1ED8-092B-83E5-71526DC1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FCADC-61F9-BA4B-8901-5C607FF2F709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AAW04</a:t>
            </a:r>
          </a:p>
        </p:txBody>
      </p:sp>
    </p:spTree>
    <p:extLst>
      <p:ext uri="{BB962C8B-B14F-4D97-AF65-F5344CB8AC3E}">
        <p14:creationId xmlns:p14="http://schemas.microsoft.com/office/powerpoint/2010/main" val="4009974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96349-4C5A-6FE4-462B-764DF8CB7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1D474-997E-CB09-ADB1-ABF1CA7F54F6}"/>
              </a:ext>
            </a:extLst>
          </p:cNvPr>
          <p:cNvSpPr txBox="1"/>
          <p:nvPr/>
        </p:nvSpPr>
        <p:spPr>
          <a:xfrm>
            <a:off x="9616966" y="1429407"/>
            <a:ext cx="1569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at SNOTEL</a:t>
            </a:r>
          </a:p>
          <a:p>
            <a:r>
              <a:rPr lang="en-US" dirty="0"/>
              <a:t>Depth Tower</a:t>
            </a:r>
          </a:p>
        </p:txBody>
      </p:sp>
    </p:spTree>
    <p:extLst>
      <p:ext uri="{BB962C8B-B14F-4D97-AF65-F5344CB8AC3E}">
        <p14:creationId xmlns:p14="http://schemas.microsoft.com/office/powerpoint/2010/main" val="1692565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62A03-F658-671E-3B7A-050853F95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EB05D-D0E0-51BD-FF09-940B17BDDC4F}"/>
              </a:ext>
            </a:extLst>
          </p:cNvPr>
          <p:cNvSpPr txBox="1"/>
          <p:nvPr/>
        </p:nvSpPr>
        <p:spPr>
          <a:xfrm>
            <a:off x="9606457" y="1093076"/>
            <a:ext cx="268086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 Depth</a:t>
            </a:r>
          </a:p>
          <a:p>
            <a:endParaRPr lang="en-US" dirty="0"/>
          </a:p>
          <a:p>
            <a:r>
              <a:rPr lang="en-US" dirty="0"/>
              <a:t>Old sensor on left</a:t>
            </a:r>
          </a:p>
          <a:p>
            <a:r>
              <a:rPr lang="en-US" dirty="0"/>
              <a:t>(severe riming downtime)</a:t>
            </a:r>
          </a:p>
          <a:p>
            <a:r>
              <a:rPr lang="en-US" dirty="0"/>
              <a:t>I have manually </a:t>
            </a:r>
            <a:r>
              <a:rPr lang="en-US" dirty="0" err="1"/>
              <a:t>derimed</a:t>
            </a:r>
            <a:r>
              <a:rPr lang="en-US" dirty="0"/>
              <a:t> it</a:t>
            </a:r>
          </a:p>
          <a:p>
            <a:r>
              <a:rPr lang="en-US" dirty="0"/>
              <a:t>Hundreds of times over</a:t>
            </a:r>
          </a:p>
          <a:p>
            <a:r>
              <a:rPr lang="en-US" dirty="0"/>
              <a:t>9 winters</a:t>
            </a:r>
          </a:p>
          <a:p>
            <a:endParaRPr lang="en-US" dirty="0"/>
          </a:p>
          <a:p>
            <a:r>
              <a:rPr lang="en-US" dirty="0"/>
              <a:t>New sensor on right</a:t>
            </a:r>
          </a:p>
          <a:p>
            <a:r>
              <a:rPr lang="en-US" dirty="0"/>
              <a:t>(Installed summer 2022)</a:t>
            </a:r>
          </a:p>
          <a:p>
            <a:r>
              <a:rPr lang="en-US" dirty="0"/>
              <a:t>Not 1 single hour of </a:t>
            </a:r>
          </a:p>
          <a:p>
            <a:r>
              <a:rPr lang="en-US" dirty="0"/>
              <a:t>Downtime due to riming</a:t>
            </a:r>
          </a:p>
          <a:p>
            <a:r>
              <a:rPr lang="en-US" dirty="0"/>
              <a:t>All winter !!!!!!</a:t>
            </a:r>
          </a:p>
          <a:p>
            <a:r>
              <a:rPr lang="en-US" dirty="0"/>
              <a:t>I NEVER </a:t>
            </a:r>
            <a:r>
              <a:rPr lang="en-US" dirty="0" err="1"/>
              <a:t>derimed</a:t>
            </a:r>
            <a:r>
              <a:rPr lang="en-US" dirty="0"/>
              <a:t> it</a:t>
            </a:r>
          </a:p>
        </p:txBody>
      </p:sp>
    </p:spTree>
    <p:extLst>
      <p:ext uri="{BB962C8B-B14F-4D97-AF65-F5344CB8AC3E}">
        <p14:creationId xmlns:p14="http://schemas.microsoft.com/office/powerpoint/2010/main" val="507296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0D772-A9B9-5782-AF8A-6EE8803A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41AC5-6251-CA77-5240-FD1735362CB8}"/>
              </a:ext>
            </a:extLst>
          </p:cNvPr>
          <p:cNvSpPr txBox="1"/>
          <p:nvPr/>
        </p:nvSpPr>
        <p:spPr>
          <a:xfrm>
            <a:off x="9540261" y="1545020"/>
            <a:ext cx="2499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Except this day, because </a:t>
            </a:r>
          </a:p>
          <a:p>
            <a:r>
              <a:rPr lang="en-US" dirty="0"/>
              <a:t>I wanted to see</a:t>
            </a:r>
          </a:p>
          <a:p>
            <a:r>
              <a:rPr lang="en-US" dirty="0"/>
              <a:t>What it was !</a:t>
            </a:r>
          </a:p>
        </p:txBody>
      </p:sp>
    </p:spTree>
    <p:extLst>
      <p:ext uri="{BB962C8B-B14F-4D97-AF65-F5344CB8AC3E}">
        <p14:creationId xmlns:p14="http://schemas.microsoft.com/office/powerpoint/2010/main" val="3502956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F2485-BA36-0ADB-29F8-0C408B640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6608D-F0FB-CF9F-523E-DA0E090AC48F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AAW01</a:t>
            </a:r>
          </a:p>
        </p:txBody>
      </p:sp>
    </p:spTree>
    <p:extLst>
      <p:ext uri="{BB962C8B-B14F-4D97-AF65-F5344CB8AC3E}">
        <p14:creationId xmlns:p14="http://schemas.microsoft.com/office/powerpoint/2010/main" val="81205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C4C16-3B0C-388C-A85B-037481E44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87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37F58-78A7-BB3E-1ADE-BD459F08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051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5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2D97C-7096-958A-17DE-36B4E73D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59D8D-14B3-4320-2A8D-04A613964D0C}"/>
              </a:ext>
            </a:extLst>
          </p:cNvPr>
          <p:cNvSpPr txBox="1"/>
          <p:nvPr/>
        </p:nvSpPr>
        <p:spPr>
          <a:xfrm>
            <a:off x="10079421" y="1229710"/>
            <a:ext cx="205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Anemometer Tower</a:t>
            </a:r>
          </a:p>
          <a:p>
            <a:r>
              <a:rPr lang="en-US" dirty="0"/>
              <a:t>Right Foreground</a:t>
            </a:r>
          </a:p>
        </p:txBody>
      </p:sp>
    </p:spTree>
    <p:extLst>
      <p:ext uri="{BB962C8B-B14F-4D97-AF65-F5344CB8AC3E}">
        <p14:creationId xmlns:p14="http://schemas.microsoft.com/office/powerpoint/2010/main" val="4219782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A4EC7-7E53-D4B1-7E70-8466D7DE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47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33690-4522-E943-FC16-E09F01E3B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9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D7706-0201-9E03-B39C-50311D8D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54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A2D07-58A8-E167-BEE8-DF5359B4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1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D8886-FDBE-C7FA-B705-037537FCC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36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9F6FB-E1C8-DF79-24E4-A47F62E53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9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E721E-B290-B01F-6A7F-435B61FE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8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981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986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20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AD913-C9EC-7D48-B2EB-27ABA2BA0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806CA-DBAD-B0EB-03DC-2CED4D0ED557}"/>
              </a:ext>
            </a:extLst>
          </p:cNvPr>
          <p:cNvSpPr txBox="1"/>
          <p:nvPr/>
        </p:nvSpPr>
        <p:spPr>
          <a:xfrm>
            <a:off x="10258097" y="1776248"/>
            <a:ext cx="138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 Depth </a:t>
            </a:r>
          </a:p>
          <a:p>
            <a:r>
              <a:rPr lang="en-US" dirty="0"/>
              <a:t>Tower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4A8B7-747E-ACDC-0151-0169B396E3F6}"/>
              </a:ext>
            </a:extLst>
          </p:cNvPr>
          <p:cNvSpPr txBox="1"/>
          <p:nvPr/>
        </p:nvSpPr>
        <p:spPr>
          <a:xfrm>
            <a:off x="10018841" y="2914650"/>
            <a:ext cx="217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Anemometer Tower</a:t>
            </a:r>
          </a:p>
          <a:p>
            <a:r>
              <a:rPr lang="en-US" dirty="0"/>
              <a:t>At Left edge of photo</a:t>
            </a:r>
          </a:p>
        </p:txBody>
      </p:sp>
    </p:spTree>
    <p:extLst>
      <p:ext uri="{BB962C8B-B14F-4D97-AF65-F5344CB8AC3E}">
        <p14:creationId xmlns:p14="http://schemas.microsoft.com/office/powerpoint/2010/main" val="97571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A2E08-D5BA-F777-31E5-847730979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6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9C47D-F734-2C6D-ACDA-48C182FA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8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FBE50-974D-201B-6FEA-081B5A63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F038F-DE6E-5CEC-4697-ACA4780A055C}"/>
              </a:ext>
            </a:extLst>
          </p:cNvPr>
          <p:cNvSpPr txBox="1"/>
          <p:nvPr/>
        </p:nvSpPr>
        <p:spPr>
          <a:xfrm>
            <a:off x="9490841" y="1324303"/>
            <a:ext cx="20538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Solar Panel</a:t>
            </a:r>
          </a:p>
          <a:p>
            <a:endParaRPr lang="en-US" dirty="0"/>
          </a:p>
          <a:p>
            <a:r>
              <a:rPr lang="en-US" dirty="0"/>
              <a:t>On</a:t>
            </a:r>
          </a:p>
          <a:p>
            <a:r>
              <a:rPr lang="en-US" dirty="0"/>
              <a:t>Anemometer Tower</a:t>
            </a:r>
          </a:p>
        </p:txBody>
      </p:sp>
    </p:spTree>
    <p:extLst>
      <p:ext uri="{BB962C8B-B14F-4D97-AF65-F5344CB8AC3E}">
        <p14:creationId xmlns:p14="http://schemas.microsoft.com/office/powerpoint/2010/main" val="4180989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AE54E-E258-D7C4-EDF8-19D58919B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6EDA3-CD1B-C7EE-F9EE-3311384C1FC7}"/>
              </a:ext>
            </a:extLst>
          </p:cNvPr>
          <p:cNvSpPr txBox="1"/>
          <p:nvPr/>
        </p:nvSpPr>
        <p:spPr>
          <a:xfrm>
            <a:off x="10068910" y="1114097"/>
            <a:ext cx="21721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WHOLE Station</a:t>
            </a:r>
          </a:p>
          <a:p>
            <a:r>
              <a:rPr lang="en-US" dirty="0"/>
              <a:t>ATGA2</a:t>
            </a:r>
          </a:p>
          <a:p>
            <a:endParaRPr lang="en-US" dirty="0"/>
          </a:p>
          <a:p>
            <a:r>
              <a:rPr lang="en-US" dirty="0"/>
              <a:t>Snow Depth Tower</a:t>
            </a:r>
          </a:p>
          <a:p>
            <a:r>
              <a:rPr lang="en-US" dirty="0"/>
              <a:t>Closest</a:t>
            </a:r>
          </a:p>
          <a:p>
            <a:endParaRPr lang="en-US" dirty="0"/>
          </a:p>
          <a:p>
            <a:r>
              <a:rPr lang="en-US" dirty="0"/>
              <a:t>Anemometer Tower</a:t>
            </a:r>
          </a:p>
          <a:p>
            <a:r>
              <a:rPr lang="en-US" dirty="0"/>
              <a:t>Right next to the</a:t>
            </a:r>
          </a:p>
          <a:p>
            <a:r>
              <a:rPr lang="en-US" dirty="0"/>
              <a:t>Battery &amp; Instrument</a:t>
            </a:r>
          </a:p>
          <a:p>
            <a:r>
              <a:rPr lang="en-US" dirty="0"/>
              <a:t>Enclosure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View looking to NW</a:t>
            </a:r>
          </a:p>
          <a:p>
            <a:r>
              <a:rPr lang="en-US" dirty="0"/>
              <a:t>(towards the road)</a:t>
            </a:r>
          </a:p>
        </p:txBody>
      </p:sp>
    </p:spTree>
    <p:extLst>
      <p:ext uri="{BB962C8B-B14F-4D97-AF65-F5344CB8AC3E}">
        <p14:creationId xmlns:p14="http://schemas.microsoft.com/office/powerpoint/2010/main" val="216470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345C0-E174-1489-1CCB-1CFDDC40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8DEA5C-9280-241E-E0C1-1ED077EB06D3}"/>
              </a:ext>
            </a:extLst>
          </p:cNvPr>
          <p:cNvSpPr txBox="1"/>
          <p:nvPr/>
        </p:nvSpPr>
        <p:spPr>
          <a:xfrm>
            <a:off x="9417269" y="140838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Towards</a:t>
            </a:r>
          </a:p>
          <a:p>
            <a:r>
              <a:rPr lang="en-US" dirty="0"/>
              <a:t>AAW01</a:t>
            </a:r>
          </a:p>
        </p:txBody>
      </p:sp>
    </p:spTree>
    <p:extLst>
      <p:ext uri="{BB962C8B-B14F-4D97-AF65-F5344CB8AC3E}">
        <p14:creationId xmlns:p14="http://schemas.microsoft.com/office/powerpoint/2010/main" val="1396180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172</Words>
  <Application>Microsoft Macintosh PowerPoint</Application>
  <PresentationFormat>Widescreen</PresentationFormat>
  <Paragraphs>77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Atigun Pass SNOTEL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Atigun Pass SNOTEL</dc:title>
  <dc:creator>George Scott</dc:creator>
  <cp:lastModifiedBy>George Scott</cp:lastModifiedBy>
  <cp:revision>4</cp:revision>
  <dcterms:created xsi:type="dcterms:W3CDTF">2023-06-04T19:52:07Z</dcterms:created>
  <dcterms:modified xsi:type="dcterms:W3CDTF">2023-06-04T21:14:33Z</dcterms:modified>
</cp:coreProperties>
</file>