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320" r:id="rId3"/>
    <p:sldId id="27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9" r:id="rId26"/>
    <p:sldId id="281" r:id="rId27"/>
    <p:sldId id="282" r:id="rId28"/>
    <p:sldId id="283" r:id="rId29"/>
    <p:sldId id="284" r:id="rId30"/>
    <p:sldId id="308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317" r:id="rId40"/>
    <p:sldId id="318" r:id="rId41"/>
    <p:sldId id="319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297" r:id="rId52"/>
    <p:sldId id="296" r:id="rId53"/>
    <p:sldId id="295" r:id="rId54"/>
    <p:sldId id="298" r:id="rId55"/>
    <p:sldId id="299" r:id="rId56"/>
    <p:sldId id="300" r:id="rId57"/>
    <p:sldId id="301" r:id="rId58"/>
    <p:sldId id="302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197"/>
  </p:normalViewPr>
  <p:slideViewPr>
    <p:cSldViewPr snapToGrid="0" snapToObjects="1">
      <p:cViewPr varScale="1">
        <p:scale>
          <a:sx n="121" d="100"/>
          <a:sy n="121" d="100"/>
        </p:scale>
        <p:origin x="20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24CDB-6AED-D84F-CF49-C5520A9B9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A5349-D824-EB70-01A8-A60C2E2B10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9BBA6-5AA3-0B11-DC45-35DAF4E94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9C739-4991-E1F5-0C0B-19CC2AF4D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BF336-AFAE-68CB-32D6-5C41B9C01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28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36818-2452-1B73-225D-F1A05995F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9B7A5-7137-2215-B2E8-2AE299188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EF4ED-ED33-A192-989A-E079378CF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CFE01-EA8F-EF7F-7E31-44865C335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3F2B2-16CA-6D86-9EC4-941ACFD5E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84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D5BAC-4E99-C3A3-C885-FA4A844B5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AE0E1-859F-3673-8721-6BF5B020FE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9C570-6F54-75B1-9291-CF8863BB6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E4C3C-4D9D-A626-35D2-8866D5AAC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005B8-6185-57EC-063C-A9CCE5995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400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C5F82-3199-8533-B7DB-A90B31496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1DC8-CF5C-9BF6-AFF9-1606C577B3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E6053-16B8-2AF1-575B-AE949EB65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1CFADB-F6CB-7E6E-2CCA-42B1190C4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59FCE-8D7D-E911-97C4-AA5D6CB98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F2D39-261D-5219-F6F5-5D558AE84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8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44232-EFD3-E0A7-85F8-976D2BD83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11A56A-E1B3-692B-7112-B7F3C0C2D1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BF5B2-E7F7-4812-F51C-9F99A19B67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F285-824C-8C3B-9CB0-B6C9878B4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6BBC4-B365-E25A-375E-9589A59AA1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A58EC8-21B3-9C6F-6442-356D2CD49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2C44F2-E053-C17A-348D-93CC04CD9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144654-C6D6-816F-5FDD-1B6D42D90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28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B50D0-53EA-BD40-9F03-05098B2D5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4C970E-3F79-279A-414A-CAA5803B4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AA0DE3-E60E-93B0-E743-F0BFFCAF3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9AAD3-EBD2-E993-B91B-E580827F6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068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744AA8-14E2-0213-F2D7-47CFFCC92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343815-C014-0DE2-2A09-C4C3687D5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8BA0F-CCEC-EBA0-DB7E-9623D77A4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61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335CB-3F7A-11E4-DB5F-56A488C9F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5FDE4-5C7F-0725-B2E2-D12381168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B64947-407B-D163-6C88-FA557B73B2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4DE661-73F9-1D57-5E63-87FFE044B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F93C8-BA99-9787-5BD8-01366A9A8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DAEA33-9626-A058-AC43-78CF80F07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6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5AE5-875D-FFC9-7A36-B0CCC0E53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1096F8-5E45-6995-CA90-A65B1056FA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08949-F94C-99DF-675A-3B4E63162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6A709-81B6-6AB0-9E7F-D0493AD9A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FF1DF-CBFB-165E-A2A3-CB926C612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585C1A-FAFC-21E8-7FCD-A1024310E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71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0BEB4-474C-A9CC-F86B-42640B613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CE8720-08B6-6033-9264-446A91704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F73E7-AB95-8C3A-C2AE-ECCA14CC1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46217-53E1-AADD-FA69-1B2480817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63246-6287-167F-F7C9-D7B9BC4FC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194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DD92D5-1301-DD7C-3A49-26E8B7CC56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59BA58-3115-D3AE-10A9-34DD322F83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E7C67-EA16-EB52-124C-79945BA6B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E6273-8667-3750-9334-6C4D2C3FD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BD081-D9E5-2F2D-B028-F022B87F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505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92435C-5525-14DE-61F4-B31D26F99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D9045-2D2E-213C-5475-B8A0338A1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F1B1C-4DFC-B9F1-57BE-A848A2724B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06B76-0A75-0749-B8F1-E02F0CF376CF}" type="datetimeFigureOut">
              <a:rPr lang="en-US" smtClean="0"/>
              <a:t>6/5/23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30E91-B806-577C-7794-2E25447C2F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BF411-BD4C-7442-A769-1BC393CCEA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25B29-3E71-2A4D-AA44-BAA04C6D9E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B1DBC-7530-1FE6-A77A-FDCD6CE996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 Side </a:t>
            </a:r>
            <a:r>
              <a:rPr lang="en-US" dirty="0" err="1"/>
              <a:t>Wx</a:t>
            </a:r>
            <a:r>
              <a:rPr lang="en-US" dirty="0"/>
              <a:t> Station Design</a:t>
            </a:r>
            <a:br>
              <a:rPr lang="en-US" dirty="0"/>
            </a:br>
            <a:r>
              <a:rPr lang="en-US" dirty="0"/>
              <a:t>Details for 3 Installations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37664B-D5F6-B4C1-E5C5-18B143741E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June 4, 2023</a:t>
            </a:r>
          </a:p>
          <a:p>
            <a:r>
              <a:rPr lang="en-US" dirty="0"/>
              <a:t>By</a:t>
            </a:r>
          </a:p>
          <a:p>
            <a:r>
              <a:rPr lang="en-US" dirty="0"/>
              <a:t>Gordon Scott</a:t>
            </a:r>
          </a:p>
        </p:txBody>
      </p:sp>
    </p:spTree>
    <p:extLst>
      <p:ext uri="{BB962C8B-B14F-4D97-AF65-F5344CB8AC3E}">
        <p14:creationId xmlns:p14="http://schemas.microsoft.com/office/powerpoint/2010/main" val="2963604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DFFD2-EAA7-C882-87EC-90A9FA1A4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 about terminology used in captions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565D8-DE7A-680D-3108-2D9414A05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“Looking ….”   means photo is taken with the installation location in the foreground of the picture</a:t>
            </a:r>
          </a:p>
          <a:p>
            <a:endParaRPr lang="en-US" dirty="0"/>
          </a:p>
          <a:p>
            <a:r>
              <a:rPr lang="en-US" dirty="0"/>
              <a:t>“View ….”     means the photo is taken from the installation location from a height of approximately 6 feet above ground</a:t>
            </a:r>
          </a:p>
        </p:txBody>
      </p:sp>
    </p:spTree>
    <p:extLst>
      <p:ext uri="{BB962C8B-B14F-4D97-AF65-F5344CB8AC3E}">
        <p14:creationId xmlns:p14="http://schemas.microsoft.com/office/powerpoint/2010/main" val="1784378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E3A33E-5D43-09FC-3AF3-37FE8B219D3D}"/>
              </a:ext>
            </a:extLst>
          </p:cNvPr>
          <p:cNvSpPr txBox="1"/>
          <p:nvPr/>
        </p:nvSpPr>
        <p:spPr>
          <a:xfrm>
            <a:off x="2564524" y="1765738"/>
            <a:ext cx="6159700" cy="35702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/>
              <a:t>Main Meteorological Station.        AAW02</a:t>
            </a:r>
          </a:p>
          <a:p>
            <a:endParaRPr lang="en-US" dirty="0"/>
          </a:p>
          <a:p>
            <a:r>
              <a:rPr lang="en-US" dirty="0"/>
              <a:t>Above the Pipe Crossing</a:t>
            </a:r>
          </a:p>
          <a:p>
            <a:r>
              <a:rPr lang="en-US" dirty="0"/>
              <a:t>Right next to a raised Alyeska Survey BM. (ATIGUN-1)</a:t>
            </a:r>
          </a:p>
          <a:p>
            <a:endParaRPr lang="en-US" dirty="0"/>
          </a:p>
          <a:p>
            <a:r>
              <a:rPr lang="en-US" dirty="0"/>
              <a:t>Slightly sloping terrain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You can not drive to it, but can drive to several 100’ above it.   </a:t>
            </a:r>
          </a:p>
          <a:p>
            <a:r>
              <a:rPr lang="en-US" dirty="0"/>
              <a:t>Can likely wheel things down there in a 4 wheeled garden cart.</a:t>
            </a:r>
          </a:p>
          <a:p>
            <a:endParaRPr lang="en-US" dirty="0"/>
          </a:p>
          <a:p>
            <a:r>
              <a:rPr lang="en-US" dirty="0"/>
              <a:t>This access is not plowed in the winter,  but could be.</a:t>
            </a:r>
          </a:p>
        </p:txBody>
      </p:sp>
    </p:spTree>
    <p:extLst>
      <p:ext uri="{BB962C8B-B14F-4D97-AF65-F5344CB8AC3E}">
        <p14:creationId xmlns:p14="http://schemas.microsoft.com/office/powerpoint/2010/main" val="46545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A43783-3D82-B96C-5D8D-6BC89289D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524000" y="-108860"/>
            <a:ext cx="9144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DDE358-2733-6A06-4AA0-DDEC7AFE2DCE}"/>
              </a:ext>
            </a:extLst>
          </p:cNvPr>
          <p:cNvSpPr txBox="1"/>
          <p:nvPr/>
        </p:nvSpPr>
        <p:spPr>
          <a:xfrm>
            <a:off x="10352314" y="1349829"/>
            <a:ext cx="1586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Distances </a:t>
            </a:r>
          </a:p>
          <a:p>
            <a:r>
              <a:rPr lang="en-US" dirty="0"/>
              <a:t>are from Camp</a:t>
            </a:r>
          </a:p>
        </p:txBody>
      </p:sp>
    </p:spTree>
    <p:extLst>
      <p:ext uri="{BB962C8B-B14F-4D97-AF65-F5344CB8AC3E}">
        <p14:creationId xmlns:p14="http://schemas.microsoft.com/office/powerpoint/2010/main" val="1179173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8B79B9-3EE5-19DB-9B7F-C9523DC83D9F}"/>
              </a:ext>
            </a:extLst>
          </p:cNvPr>
          <p:cNvSpPr txBox="1"/>
          <p:nvPr/>
        </p:nvSpPr>
        <p:spPr>
          <a:xfrm>
            <a:off x="6737565" y="108856"/>
            <a:ext cx="5349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AAW02. Met Station,  next to Alyeska BM-1 Monument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FE5186-3F0C-21D3-8B2E-B616A65C4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869045" y="361040"/>
            <a:ext cx="8084459" cy="60633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70AED3-48CE-F800-D8FD-E170405D4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941456" y="1045027"/>
            <a:ext cx="5196113" cy="38970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B14361-446B-58DF-D768-7478C6FF1E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937046" y="4178751"/>
            <a:ext cx="3472541" cy="2604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178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5F5B09-FBD1-D3CD-C6C9-D06D0F719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345F52-78E1-0B4C-FD47-22FC50B265B0}"/>
              </a:ext>
            </a:extLst>
          </p:cNvPr>
          <p:cNvSpPr txBox="1"/>
          <p:nvPr/>
        </p:nvSpPr>
        <p:spPr>
          <a:xfrm>
            <a:off x="10658823" y="1891112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South</a:t>
            </a:r>
          </a:p>
        </p:txBody>
      </p:sp>
    </p:spTree>
    <p:extLst>
      <p:ext uri="{BB962C8B-B14F-4D97-AF65-F5344CB8AC3E}">
        <p14:creationId xmlns:p14="http://schemas.microsoft.com/office/powerpoint/2010/main" val="1942233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C86D40-63FF-5D2C-9BFB-9C4B942FCE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AFCE97-E9D1-1DE7-38EF-987D19E7C023}"/>
              </a:ext>
            </a:extLst>
          </p:cNvPr>
          <p:cNvSpPr txBox="1"/>
          <p:nvPr/>
        </p:nvSpPr>
        <p:spPr>
          <a:xfrm>
            <a:off x="10853057" y="182880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W</a:t>
            </a:r>
          </a:p>
        </p:txBody>
      </p:sp>
    </p:spTree>
    <p:extLst>
      <p:ext uri="{BB962C8B-B14F-4D97-AF65-F5344CB8AC3E}">
        <p14:creationId xmlns:p14="http://schemas.microsoft.com/office/powerpoint/2010/main" val="2487821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883993-9537-0604-3080-2FAEBCD1C2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3BAE6D-4778-9884-D897-CC8FCD504EFB}"/>
              </a:ext>
            </a:extLst>
          </p:cNvPr>
          <p:cNvSpPr txBox="1"/>
          <p:nvPr/>
        </p:nvSpPr>
        <p:spPr>
          <a:xfrm>
            <a:off x="10885714" y="1404257"/>
            <a:ext cx="1116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N</a:t>
            </a:r>
          </a:p>
        </p:txBody>
      </p:sp>
    </p:spTree>
    <p:extLst>
      <p:ext uri="{BB962C8B-B14F-4D97-AF65-F5344CB8AC3E}">
        <p14:creationId xmlns:p14="http://schemas.microsoft.com/office/powerpoint/2010/main" val="1856036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1B37DC-B92D-A4E1-951A-4ECB02C515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462FF5-EE14-63BB-F5EC-1C503C61CF94}"/>
              </a:ext>
            </a:extLst>
          </p:cNvPr>
          <p:cNvSpPr txBox="1"/>
          <p:nvPr/>
        </p:nvSpPr>
        <p:spPr>
          <a:xfrm>
            <a:off x="10918371" y="1208314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E</a:t>
            </a:r>
          </a:p>
        </p:txBody>
      </p:sp>
    </p:spTree>
    <p:extLst>
      <p:ext uri="{BB962C8B-B14F-4D97-AF65-F5344CB8AC3E}">
        <p14:creationId xmlns:p14="http://schemas.microsoft.com/office/powerpoint/2010/main" val="2542604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1AEB10-14FA-B1E8-BFDE-D9D3EDDB1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B82836-DD59-7DE4-21FE-36F35285F8E8}"/>
              </a:ext>
            </a:extLst>
          </p:cNvPr>
          <p:cNvSpPr txBox="1"/>
          <p:nvPr/>
        </p:nvSpPr>
        <p:spPr>
          <a:xfrm>
            <a:off x="10885714" y="849086"/>
            <a:ext cx="1249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South</a:t>
            </a:r>
          </a:p>
        </p:txBody>
      </p:sp>
    </p:spTree>
    <p:extLst>
      <p:ext uri="{BB962C8B-B14F-4D97-AF65-F5344CB8AC3E}">
        <p14:creationId xmlns:p14="http://schemas.microsoft.com/office/powerpoint/2010/main" val="1298947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BFBBC3-0212-A9CD-1809-7CF38EF11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D05D04-A4F6-F241-282C-2D34920F9F57}"/>
              </a:ext>
            </a:extLst>
          </p:cNvPr>
          <p:cNvSpPr txBox="1"/>
          <p:nvPr/>
        </p:nvSpPr>
        <p:spPr>
          <a:xfrm>
            <a:off x="10896600" y="1719943"/>
            <a:ext cx="807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S</a:t>
            </a:r>
          </a:p>
        </p:txBody>
      </p:sp>
    </p:spTree>
    <p:extLst>
      <p:ext uri="{BB962C8B-B14F-4D97-AF65-F5344CB8AC3E}">
        <p14:creationId xmlns:p14="http://schemas.microsoft.com/office/powerpoint/2010/main" val="2286524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D6E6D6-FF09-FA55-B904-440A2083A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9EAC35-FCD4-0BA0-5173-CFB1C4477A68}"/>
              </a:ext>
            </a:extLst>
          </p:cNvPr>
          <p:cNvSpPr txBox="1"/>
          <p:nvPr/>
        </p:nvSpPr>
        <p:spPr>
          <a:xfrm>
            <a:off x="10940143" y="1012371"/>
            <a:ext cx="906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W</a:t>
            </a:r>
          </a:p>
        </p:txBody>
      </p:sp>
    </p:spTree>
    <p:extLst>
      <p:ext uri="{BB962C8B-B14F-4D97-AF65-F5344CB8AC3E}">
        <p14:creationId xmlns:p14="http://schemas.microsoft.com/office/powerpoint/2010/main" val="4255863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69C3CA-013E-0BB7-B052-650F9CA44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D82A6C-A586-0843-4DFE-9217E57F6895}"/>
              </a:ext>
            </a:extLst>
          </p:cNvPr>
          <p:cNvSpPr txBox="1"/>
          <p:nvPr/>
        </p:nvSpPr>
        <p:spPr>
          <a:xfrm>
            <a:off x="10951029" y="1088571"/>
            <a:ext cx="906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W</a:t>
            </a:r>
          </a:p>
        </p:txBody>
      </p:sp>
    </p:spTree>
    <p:extLst>
      <p:ext uri="{BB962C8B-B14F-4D97-AF65-F5344CB8AC3E}">
        <p14:creationId xmlns:p14="http://schemas.microsoft.com/office/powerpoint/2010/main" val="817425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63D4D0-A8FA-A2DB-BFEA-D4992D968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D71225-63BB-3EDF-2AFB-2058940434B0}"/>
              </a:ext>
            </a:extLst>
          </p:cNvPr>
          <p:cNvSpPr txBox="1"/>
          <p:nvPr/>
        </p:nvSpPr>
        <p:spPr>
          <a:xfrm>
            <a:off x="11005457" y="1143000"/>
            <a:ext cx="850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</a:t>
            </a:r>
          </a:p>
        </p:txBody>
      </p:sp>
    </p:spTree>
    <p:extLst>
      <p:ext uri="{BB962C8B-B14F-4D97-AF65-F5344CB8AC3E}">
        <p14:creationId xmlns:p14="http://schemas.microsoft.com/office/powerpoint/2010/main" val="2339273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CD1BD7-BBB3-8C94-FDFE-0D3FF9741A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4C520D-4FF1-6C8A-104B-7D6A00C23DD4}"/>
              </a:ext>
            </a:extLst>
          </p:cNvPr>
          <p:cNvSpPr txBox="1"/>
          <p:nvPr/>
        </p:nvSpPr>
        <p:spPr>
          <a:xfrm>
            <a:off x="11049000" y="2166257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</a:t>
            </a:r>
          </a:p>
        </p:txBody>
      </p:sp>
    </p:spTree>
    <p:extLst>
      <p:ext uri="{BB962C8B-B14F-4D97-AF65-F5344CB8AC3E}">
        <p14:creationId xmlns:p14="http://schemas.microsoft.com/office/powerpoint/2010/main" val="1871769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E5F288-0746-174A-4411-8239A1922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5DE9DB-EDE8-BD83-1FE1-513A1113B8C5}"/>
              </a:ext>
            </a:extLst>
          </p:cNvPr>
          <p:cNvSpPr txBox="1"/>
          <p:nvPr/>
        </p:nvSpPr>
        <p:spPr>
          <a:xfrm>
            <a:off x="10809514" y="827314"/>
            <a:ext cx="1063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SW </a:t>
            </a:r>
          </a:p>
          <a:p>
            <a:r>
              <a:rPr lang="en-US" dirty="0"/>
              <a:t>To the </a:t>
            </a:r>
          </a:p>
          <a:p>
            <a:r>
              <a:rPr lang="en-US" dirty="0"/>
              <a:t>Pass</a:t>
            </a:r>
          </a:p>
        </p:txBody>
      </p:sp>
    </p:spTree>
    <p:extLst>
      <p:ext uri="{BB962C8B-B14F-4D97-AF65-F5344CB8AC3E}">
        <p14:creationId xmlns:p14="http://schemas.microsoft.com/office/powerpoint/2010/main" val="4124468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3EE22E-ACC8-F92A-18FA-9BD8B0DC90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C34E39-81D2-004D-9B59-2B18F5D0AC9E}"/>
              </a:ext>
            </a:extLst>
          </p:cNvPr>
          <p:cNvSpPr txBox="1"/>
          <p:nvPr/>
        </p:nvSpPr>
        <p:spPr>
          <a:xfrm>
            <a:off x="10907486" y="968829"/>
            <a:ext cx="11775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West View</a:t>
            </a:r>
          </a:p>
          <a:p>
            <a:r>
              <a:rPr lang="en-US" dirty="0"/>
              <a:t>To</a:t>
            </a:r>
          </a:p>
          <a:p>
            <a:r>
              <a:rPr lang="en-US" dirty="0"/>
              <a:t>AAW03</a:t>
            </a:r>
          </a:p>
          <a:p>
            <a:r>
              <a:rPr lang="en-US" dirty="0"/>
              <a:t>Knoll</a:t>
            </a:r>
          </a:p>
        </p:txBody>
      </p:sp>
      <p:sp>
        <p:nvSpPr>
          <p:cNvPr id="2" name="Up Arrow 1">
            <a:extLst>
              <a:ext uri="{FF2B5EF4-FFF2-40B4-BE49-F238E27FC236}">
                <a16:creationId xmlns:a16="http://schemas.microsoft.com/office/drawing/2014/main" id="{3085C74C-DB8F-EBA3-B1D7-A4E02BC601F6}"/>
              </a:ext>
            </a:extLst>
          </p:cNvPr>
          <p:cNvSpPr/>
          <p:nvPr/>
        </p:nvSpPr>
        <p:spPr>
          <a:xfrm>
            <a:off x="6285188" y="3226679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A944B5-FA3B-BAED-9F57-913FA45BB266}"/>
              </a:ext>
            </a:extLst>
          </p:cNvPr>
          <p:cNvSpPr txBox="1"/>
          <p:nvPr/>
        </p:nvSpPr>
        <p:spPr>
          <a:xfrm>
            <a:off x="5780691" y="4477407"/>
            <a:ext cx="17313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AAW03 Location</a:t>
            </a:r>
          </a:p>
          <a:p>
            <a:r>
              <a:rPr lang="en-US" dirty="0"/>
              <a:t>On Knoll</a:t>
            </a:r>
          </a:p>
        </p:txBody>
      </p:sp>
    </p:spTree>
    <p:extLst>
      <p:ext uri="{BB962C8B-B14F-4D97-AF65-F5344CB8AC3E}">
        <p14:creationId xmlns:p14="http://schemas.microsoft.com/office/powerpoint/2010/main" val="7567910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C1F961-BB78-0F76-78C7-B8E2CA19E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98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20FA02-76F3-9370-379C-786501DA6266}"/>
              </a:ext>
            </a:extLst>
          </p:cNvPr>
          <p:cNvSpPr txBox="1"/>
          <p:nvPr/>
        </p:nvSpPr>
        <p:spPr>
          <a:xfrm>
            <a:off x="10907486" y="968829"/>
            <a:ext cx="117756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West View</a:t>
            </a:r>
          </a:p>
          <a:p>
            <a:r>
              <a:rPr lang="en-US" dirty="0"/>
              <a:t>Zoomed</a:t>
            </a:r>
          </a:p>
          <a:p>
            <a:r>
              <a:rPr lang="en-US" dirty="0"/>
              <a:t>To</a:t>
            </a:r>
          </a:p>
          <a:p>
            <a:r>
              <a:rPr lang="en-US" dirty="0"/>
              <a:t>AAW03</a:t>
            </a:r>
          </a:p>
          <a:p>
            <a:r>
              <a:rPr lang="en-US" dirty="0"/>
              <a:t>Knoll</a:t>
            </a:r>
          </a:p>
        </p:txBody>
      </p:sp>
      <p:sp>
        <p:nvSpPr>
          <p:cNvPr id="2" name="Up Arrow 1">
            <a:extLst>
              <a:ext uri="{FF2B5EF4-FFF2-40B4-BE49-F238E27FC236}">
                <a16:creationId xmlns:a16="http://schemas.microsoft.com/office/drawing/2014/main" id="{86292DBD-C993-3200-722E-930F93C7FF0C}"/>
              </a:ext>
            </a:extLst>
          </p:cNvPr>
          <p:cNvSpPr/>
          <p:nvPr/>
        </p:nvSpPr>
        <p:spPr>
          <a:xfrm>
            <a:off x="7746125" y="2942901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Up Arrow 4">
            <a:extLst>
              <a:ext uri="{FF2B5EF4-FFF2-40B4-BE49-F238E27FC236}">
                <a16:creationId xmlns:a16="http://schemas.microsoft.com/office/drawing/2014/main" id="{1293CA7B-6B49-2A36-EFE0-2F3FF8F8E010}"/>
              </a:ext>
            </a:extLst>
          </p:cNvPr>
          <p:cNvSpPr/>
          <p:nvPr/>
        </p:nvSpPr>
        <p:spPr>
          <a:xfrm>
            <a:off x="8807671" y="2890347"/>
            <a:ext cx="231227" cy="77776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312C04-DD32-A89E-30C8-206919F6B137}"/>
              </a:ext>
            </a:extLst>
          </p:cNvPr>
          <p:cNvSpPr txBox="1"/>
          <p:nvPr/>
        </p:nvSpPr>
        <p:spPr>
          <a:xfrm>
            <a:off x="8627512" y="3825766"/>
            <a:ext cx="17232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Ideal location</a:t>
            </a:r>
          </a:p>
          <a:p>
            <a:r>
              <a:rPr lang="en-US" dirty="0"/>
              <a:t>For pictures,</a:t>
            </a:r>
          </a:p>
          <a:p>
            <a:r>
              <a:rPr lang="en-US" dirty="0"/>
              <a:t>But could be hit </a:t>
            </a:r>
          </a:p>
          <a:p>
            <a:r>
              <a:rPr lang="en-US" dirty="0"/>
              <a:t>By snowblower.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F0E25A-85E4-671B-1C06-9B39187F2338}"/>
              </a:ext>
            </a:extLst>
          </p:cNvPr>
          <p:cNvSpPr txBox="1"/>
          <p:nvPr/>
        </p:nvSpPr>
        <p:spPr>
          <a:xfrm>
            <a:off x="5087008" y="3825766"/>
            <a:ext cx="2786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Fatter arrow shows location</a:t>
            </a:r>
          </a:p>
          <a:p>
            <a:r>
              <a:rPr lang="en-US" dirty="0"/>
              <a:t>For AAW03 Camera Station</a:t>
            </a:r>
          </a:p>
        </p:txBody>
      </p:sp>
    </p:spTree>
    <p:extLst>
      <p:ext uri="{BB962C8B-B14F-4D97-AF65-F5344CB8AC3E}">
        <p14:creationId xmlns:p14="http://schemas.microsoft.com/office/powerpoint/2010/main" val="2167028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AC3F5A-AA92-574A-5E3A-EB6B77011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D70417-6701-866A-9D04-83A280546CE8}"/>
              </a:ext>
            </a:extLst>
          </p:cNvPr>
          <p:cNvSpPr txBox="1"/>
          <p:nvPr/>
        </p:nvSpPr>
        <p:spPr>
          <a:xfrm>
            <a:off x="10863943" y="1589314"/>
            <a:ext cx="962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NE</a:t>
            </a:r>
          </a:p>
          <a:p>
            <a:r>
              <a:rPr lang="en-US" dirty="0"/>
              <a:t>To Road</a:t>
            </a:r>
          </a:p>
        </p:txBody>
      </p:sp>
    </p:spTree>
    <p:extLst>
      <p:ext uri="{BB962C8B-B14F-4D97-AF65-F5344CB8AC3E}">
        <p14:creationId xmlns:p14="http://schemas.microsoft.com/office/powerpoint/2010/main" val="21869302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DB64AF-031D-74EA-31DE-2B4F6CBF3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B75320-0080-B9B7-7E2B-45A75CF5DD0E}"/>
              </a:ext>
            </a:extLst>
          </p:cNvPr>
          <p:cNvSpPr txBox="1"/>
          <p:nvPr/>
        </p:nvSpPr>
        <p:spPr>
          <a:xfrm>
            <a:off x="10820400" y="1338943"/>
            <a:ext cx="925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</a:t>
            </a:r>
          </a:p>
          <a:p>
            <a:r>
              <a:rPr lang="en-US" dirty="0"/>
              <a:t>To Road</a:t>
            </a:r>
          </a:p>
        </p:txBody>
      </p:sp>
    </p:spTree>
    <p:extLst>
      <p:ext uri="{BB962C8B-B14F-4D97-AF65-F5344CB8AC3E}">
        <p14:creationId xmlns:p14="http://schemas.microsoft.com/office/powerpoint/2010/main" val="7823407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B3E75F-B482-84F0-638B-2D0CBB350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A97C0A-47C3-3DE1-3414-771314340F9B}"/>
              </a:ext>
            </a:extLst>
          </p:cNvPr>
          <p:cNvSpPr txBox="1"/>
          <p:nvPr/>
        </p:nvSpPr>
        <p:spPr>
          <a:xfrm>
            <a:off x="10853057" y="947057"/>
            <a:ext cx="11116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NNE</a:t>
            </a:r>
          </a:p>
          <a:p>
            <a:r>
              <a:rPr lang="en-US" dirty="0"/>
              <a:t>To Road</a:t>
            </a:r>
          </a:p>
        </p:txBody>
      </p:sp>
    </p:spTree>
    <p:extLst>
      <p:ext uri="{BB962C8B-B14F-4D97-AF65-F5344CB8AC3E}">
        <p14:creationId xmlns:p14="http://schemas.microsoft.com/office/powerpoint/2010/main" val="2392203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793ECD-C28F-C432-7A5A-F601D7890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C8B964-6CF0-23B5-B20D-5152CA7F626E}"/>
              </a:ext>
            </a:extLst>
          </p:cNvPr>
          <p:cNvSpPr txBox="1"/>
          <p:nvPr/>
        </p:nvSpPr>
        <p:spPr>
          <a:xfrm>
            <a:off x="10885714" y="914400"/>
            <a:ext cx="10779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NE</a:t>
            </a:r>
          </a:p>
          <a:p>
            <a:r>
              <a:rPr lang="en-US" dirty="0"/>
              <a:t>To</a:t>
            </a:r>
          </a:p>
          <a:p>
            <a:r>
              <a:rPr lang="en-US" dirty="0"/>
              <a:t>Pipe Xing</a:t>
            </a:r>
          </a:p>
        </p:txBody>
      </p:sp>
    </p:spTree>
    <p:extLst>
      <p:ext uri="{BB962C8B-B14F-4D97-AF65-F5344CB8AC3E}">
        <p14:creationId xmlns:p14="http://schemas.microsoft.com/office/powerpoint/2010/main" val="2760096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D48C8E-1489-74E5-0B1E-4125A3F91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772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634183-CFA5-AC1E-BA3F-94AFB47F069D}"/>
              </a:ext>
            </a:extLst>
          </p:cNvPr>
          <p:cNvSpPr txBox="1"/>
          <p:nvPr/>
        </p:nvSpPr>
        <p:spPr>
          <a:xfrm>
            <a:off x="9813468" y="1589314"/>
            <a:ext cx="188654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 </a:t>
            </a:r>
          </a:p>
          <a:p>
            <a:r>
              <a:rPr lang="en-US" dirty="0"/>
              <a:t>To AAW04</a:t>
            </a:r>
          </a:p>
          <a:p>
            <a:endParaRPr lang="en-US" dirty="0"/>
          </a:p>
          <a:p>
            <a:r>
              <a:rPr lang="en-US" dirty="0"/>
              <a:t>AAW04 may be</a:t>
            </a:r>
          </a:p>
          <a:p>
            <a:r>
              <a:rPr lang="en-US" dirty="0"/>
              <a:t>A bit to the right</a:t>
            </a:r>
          </a:p>
          <a:p>
            <a:r>
              <a:rPr lang="en-US" dirty="0"/>
              <a:t>From the arrow</a:t>
            </a:r>
          </a:p>
          <a:p>
            <a:endParaRPr lang="en-US" dirty="0"/>
          </a:p>
          <a:p>
            <a:r>
              <a:rPr lang="en-US" dirty="0"/>
              <a:t>But there is</a:t>
            </a:r>
          </a:p>
          <a:p>
            <a:r>
              <a:rPr lang="en-US" dirty="0"/>
              <a:t>Visual line of sight</a:t>
            </a:r>
          </a:p>
          <a:p>
            <a:r>
              <a:rPr lang="en-US" dirty="0"/>
              <a:t>Between them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025265E-637E-D560-3C90-71EEC23F5B32}"/>
              </a:ext>
            </a:extLst>
          </p:cNvPr>
          <p:cNvSpPr/>
          <p:nvPr/>
        </p:nvSpPr>
        <p:spPr>
          <a:xfrm>
            <a:off x="4236647" y="71470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3899EA-F642-AD0B-1681-FD1CF0278C0C}"/>
              </a:ext>
            </a:extLst>
          </p:cNvPr>
          <p:cNvSpPr txBox="1"/>
          <p:nvPr/>
        </p:nvSpPr>
        <p:spPr>
          <a:xfrm>
            <a:off x="4561488" y="42042"/>
            <a:ext cx="23684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AAW04 Camera Station</a:t>
            </a:r>
          </a:p>
          <a:p>
            <a:r>
              <a:rPr lang="en-US" dirty="0"/>
              <a:t>Is on this raised berm</a:t>
            </a:r>
          </a:p>
          <a:p>
            <a:r>
              <a:rPr lang="en-US" dirty="0"/>
              <a:t>A bit to the right</a:t>
            </a:r>
          </a:p>
        </p:txBody>
      </p:sp>
    </p:spTree>
    <p:extLst>
      <p:ext uri="{BB962C8B-B14F-4D97-AF65-F5344CB8AC3E}">
        <p14:creationId xmlns:p14="http://schemas.microsoft.com/office/powerpoint/2010/main" val="15253587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D1AEBC-7361-36D9-A447-5AE27C420B37}"/>
              </a:ext>
            </a:extLst>
          </p:cNvPr>
          <p:cNvSpPr txBox="1"/>
          <p:nvPr/>
        </p:nvSpPr>
        <p:spPr>
          <a:xfrm>
            <a:off x="5043488" y="2600325"/>
            <a:ext cx="1219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Blank slide</a:t>
            </a:r>
          </a:p>
          <a:p>
            <a:r>
              <a:rPr lang="en-US" dirty="0"/>
              <a:t>Keep going</a:t>
            </a:r>
          </a:p>
        </p:txBody>
      </p:sp>
    </p:spTree>
    <p:extLst>
      <p:ext uri="{BB962C8B-B14F-4D97-AF65-F5344CB8AC3E}">
        <p14:creationId xmlns:p14="http://schemas.microsoft.com/office/powerpoint/2010/main" val="39739049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7AC5C4-C04D-D6A5-F616-BA571AE7DAA8}"/>
              </a:ext>
            </a:extLst>
          </p:cNvPr>
          <p:cNvSpPr txBox="1"/>
          <p:nvPr/>
        </p:nvSpPr>
        <p:spPr>
          <a:xfrm>
            <a:off x="2123090" y="746236"/>
            <a:ext cx="5580993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Knoll just South of the Double Guardrail</a:t>
            </a:r>
          </a:p>
          <a:p>
            <a:endParaRPr lang="en-US" dirty="0"/>
          </a:p>
          <a:p>
            <a:r>
              <a:rPr lang="en-US" sz="2800" u="sng" dirty="0"/>
              <a:t>Location for Camera Station AAW03</a:t>
            </a:r>
          </a:p>
          <a:p>
            <a:endParaRPr lang="en-US" dirty="0"/>
          </a:p>
          <a:p>
            <a:r>
              <a:rPr lang="en-US" dirty="0"/>
              <a:t>With 3 cameras:</a:t>
            </a:r>
          </a:p>
          <a:p>
            <a:endParaRPr lang="en-US" dirty="0"/>
          </a:p>
          <a:p>
            <a:r>
              <a:rPr lang="en-US" dirty="0"/>
              <a:t>One looking South at the 200’s Avalanche Zone</a:t>
            </a:r>
          </a:p>
          <a:p>
            <a:endParaRPr lang="en-US" dirty="0"/>
          </a:p>
          <a:p>
            <a:r>
              <a:rPr lang="en-US" dirty="0"/>
              <a:t>One looking north at the Double Guardrail Drifting Area</a:t>
            </a:r>
          </a:p>
          <a:p>
            <a:endParaRPr lang="en-US" dirty="0"/>
          </a:p>
          <a:p>
            <a:r>
              <a:rPr lang="en-US" dirty="0"/>
              <a:t>One Looking Eastward towards the Pipe Crossing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All gear will have to be carried to the site.</a:t>
            </a:r>
          </a:p>
          <a:p>
            <a:r>
              <a:rPr lang="en-US" dirty="0"/>
              <a:t>The site is relatively flat ground.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6485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DFC249-1881-5F13-DFAF-8B6374E5C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862027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A97DD0-007D-D7FD-346D-E4E6BC0F2B95}"/>
              </a:ext>
            </a:extLst>
          </p:cNvPr>
          <p:cNvSpPr txBox="1"/>
          <p:nvPr/>
        </p:nvSpPr>
        <p:spPr>
          <a:xfrm>
            <a:off x="5110147" y="1085851"/>
            <a:ext cx="198663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Location</a:t>
            </a:r>
          </a:p>
          <a:p>
            <a:r>
              <a:rPr lang="en-US" dirty="0"/>
              <a:t> for AAW03</a:t>
            </a:r>
          </a:p>
          <a:p>
            <a:endParaRPr lang="en-US" dirty="0"/>
          </a:p>
          <a:p>
            <a:r>
              <a:rPr lang="en-US" dirty="0"/>
              <a:t>On knoll by </a:t>
            </a:r>
          </a:p>
          <a:p>
            <a:r>
              <a:rPr lang="en-US" dirty="0"/>
              <a:t>Double Guardrail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There is a stake ”X”</a:t>
            </a:r>
          </a:p>
          <a:p>
            <a:r>
              <a:rPr lang="en-US" dirty="0"/>
              <a:t>In the ground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2C2BA2-FBF5-EF39-F1A2-DE547AF810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181738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4619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E4543F-FF90-99C2-1CDD-A57AEA4C7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C9E257-20C7-BA1B-18A5-9DE5CCCB2E97}"/>
              </a:ext>
            </a:extLst>
          </p:cNvPr>
          <p:cNvSpPr txBox="1"/>
          <p:nvPr/>
        </p:nvSpPr>
        <p:spPr>
          <a:xfrm>
            <a:off x="528633" y="985833"/>
            <a:ext cx="300454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Desired Location</a:t>
            </a:r>
          </a:p>
          <a:p>
            <a:r>
              <a:rPr lang="en-US" dirty="0"/>
              <a:t>On Knoll</a:t>
            </a:r>
          </a:p>
          <a:p>
            <a:r>
              <a:rPr lang="en-US" dirty="0"/>
              <a:t>By Double Guardrail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However, I have seen </a:t>
            </a:r>
          </a:p>
          <a:p>
            <a:r>
              <a:rPr lang="en-US" dirty="0"/>
              <a:t>Snowblower delivered</a:t>
            </a:r>
          </a:p>
          <a:p>
            <a:r>
              <a:rPr lang="en-US" dirty="0"/>
              <a:t>Ice chunks beyond it.</a:t>
            </a:r>
          </a:p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</a:rPr>
              <a:t>So probably NOT</a:t>
            </a:r>
          </a:p>
          <a:p>
            <a:r>
              <a:rPr lang="en-US" dirty="0">
                <a:solidFill>
                  <a:srgbClr val="FF0000"/>
                </a:solidFill>
              </a:rPr>
              <a:t>A good location to build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There is a stake “A”</a:t>
            </a:r>
          </a:p>
          <a:p>
            <a:r>
              <a:rPr lang="en-US" dirty="0"/>
              <a:t>In the ground</a:t>
            </a:r>
          </a:p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</a:rPr>
              <a:t>As of June 4, the Cone is here.</a:t>
            </a:r>
          </a:p>
          <a:p>
            <a:r>
              <a:rPr lang="en-US" dirty="0">
                <a:solidFill>
                  <a:srgbClr val="FF0000"/>
                </a:solidFill>
              </a:rPr>
              <a:t>I plan to move it to Pt X.</a:t>
            </a:r>
          </a:p>
          <a:p>
            <a:r>
              <a:rPr lang="en-US" dirty="0">
                <a:solidFill>
                  <a:srgbClr val="FF0000"/>
                </a:solidFill>
              </a:rPr>
              <a:t>I may not have a chance</a:t>
            </a:r>
          </a:p>
          <a:p>
            <a:r>
              <a:rPr lang="en-US" dirty="0">
                <a:solidFill>
                  <a:srgbClr val="FF0000"/>
                </a:solidFill>
              </a:rPr>
              <a:t>Before going home</a:t>
            </a:r>
          </a:p>
        </p:txBody>
      </p:sp>
    </p:spTree>
    <p:extLst>
      <p:ext uri="{BB962C8B-B14F-4D97-AF65-F5344CB8AC3E}">
        <p14:creationId xmlns:p14="http://schemas.microsoft.com/office/powerpoint/2010/main" val="19334954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738F7D-A114-2BC2-80A4-0A8B02DCB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995613" y="857250"/>
            <a:ext cx="6858000" cy="5143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0F85B3-261E-DD56-4FD0-41D8317B6369}"/>
              </a:ext>
            </a:extLst>
          </p:cNvPr>
          <p:cNvSpPr txBox="1"/>
          <p:nvPr/>
        </p:nvSpPr>
        <p:spPr>
          <a:xfrm>
            <a:off x="473869" y="1772721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Knoll_Edge_above_Road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8753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1B6BFC-BE37-0607-F1FB-9AF8E136D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13AB78-BAD4-C331-F93F-B6F525C2AEC3}"/>
              </a:ext>
            </a:extLst>
          </p:cNvPr>
          <p:cNvSpPr txBox="1"/>
          <p:nvPr/>
        </p:nvSpPr>
        <p:spPr>
          <a:xfrm>
            <a:off x="600075" y="2243138"/>
            <a:ext cx="1283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Road Edge</a:t>
            </a:r>
          </a:p>
          <a:p>
            <a:r>
              <a:rPr lang="en-US" dirty="0"/>
              <a:t>Below Knoll</a:t>
            </a:r>
          </a:p>
        </p:txBody>
      </p:sp>
    </p:spTree>
    <p:extLst>
      <p:ext uri="{BB962C8B-B14F-4D97-AF65-F5344CB8AC3E}">
        <p14:creationId xmlns:p14="http://schemas.microsoft.com/office/powerpoint/2010/main" val="38150483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8C1A90-C2F0-C8CA-A930-1F78FB52150B}"/>
              </a:ext>
            </a:extLst>
          </p:cNvPr>
          <p:cNvSpPr txBox="1"/>
          <p:nvPr/>
        </p:nvSpPr>
        <p:spPr>
          <a:xfrm>
            <a:off x="5514975" y="2771775"/>
            <a:ext cx="35393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Photos from Location “X”,</a:t>
            </a:r>
          </a:p>
          <a:p>
            <a:endParaRPr lang="en-US" dirty="0"/>
          </a:p>
          <a:p>
            <a:r>
              <a:rPr lang="en-US" sz="1800" u="sng" dirty="0"/>
              <a:t>Location for Camera Station AAW03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5743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911E33-1664-FDD6-01DD-1B61739FF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9CD8CF-D4D4-3E85-6332-55BE3BDBC7B5}"/>
              </a:ext>
            </a:extLst>
          </p:cNvPr>
          <p:cNvSpPr txBox="1"/>
          <p:nvPr/>
        </p:nvSpPr>
        <p:spPr>
          <a:xfrm>
            <a:off x="9615487" y="1140500"/>
            <a:ext cx="228389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North</a:t>
            </a:r>
          </a:p>
          <a:p>
            <a:endParaRPr lang="en-US" dirty="0"/>
          </a:p>
          <a:p>
            <a:r>
              <a:rPr lang="en-US" dirty="0"/>
              <a:t>Pt “X”</a:t>
            </a:r>
          </a:p>
          <a:p>
            <a:r>
              <a:rPr lang="en-US" dirty="0"/>
              <a:t>Is the stake in the</a:t>
            </a:r>
          </a:p>
          <a:p>
            <a:r>
              <a:rPr lang="en-US" dirty="0"/>
              <a:t>Foreground</a:t>
            </a:r>
          </a:p>
          <a:p>
            <a:endParaRPr lang="en-US" dirty="0"/>
          </a:p>
          <a:p>
            <a:r>
              <a:rPr lang="en-US" dirty="0"/>
              <a:t>(The Cone is by Pt “A”)</a:t>
            </a:r>
          </a:p>
        </p:txBody>
      </p:sp>
    </p:spTree>
    <p:extLst>
      <p:ext uri="{BB962C8B-B14F-4D97-AF65-F5344CB8AC3E}">
        <p14:creationId xmlns:p14="http://schemas.microsoft.com/office/powerpoint/2010/main" val="2040300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216D92-2FD0-13AB-513E-A73366289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8080C3-799D-D118-0A02-B7419612F765}"/>
              </a:ext>
            </a:extLst>
          </p:cNvPr>
          <p:cNvSpPr txBox="1"/>
          <p:nvPr/>
        </p:nvSpPr>
        <p:spPr>
          <a:xfrm>
            <a:off x="9844088" y="1928813"/>
            <a:ext cx="166808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East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is relatively</a:t>
            </a:r>
          </a:p>
          <a:p>
            <a:r>
              <a:rPr lang="en-US" dirty="0"/>
              <a:t>Flat ground</a:t>
            </a:r>
          </a:p>
        </p:txBody>
      </p:sp>
    </p:spTree>
    <p:extLst>
      <p:ext uri="{BB962C8B-B14F-4D97-AF65-F5344CB8AC3E}">
        <p14:creationId xmlns:p14="http://schemas.microsoft.com/office/powerpoint/2010/main" val="4848688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929798-79FC-C863-64D1-62638F10E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0D8F42-33E0-CB1E-A835-4EC43FC6B841}"/>
              </a:ext>
            </a:extLst>
          </p:cNvPr>
          <p:cNvSpPr txBox="1"/>
          <p:nvPr/>
        </p:nvSpPr>
        <p:spPr>
          <a:xfrm>
            <a:off x="10358438" y="1657350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South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955E7EF-2FAF-9793-EC3C-206706AFFD46}"/>
              </a:ext>
            </a:extLst>
          </p:cNvPr>
          <p:cNvCxnSpPr/>
          <p:nvPr/>
        </p:nvCxnSpPr>
        <p:spPr>
          <a:xfrm>
            <a:off x="9015416" y="1626627"/>
            <a:ext cx="914400" cy="914400"/>
          </a:xfrm>
          <a:prstGeom prst="straightConnector1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1CD8BFA-22C1-2464-DDBB-CCAF6071923F}"/>
              </a:ext>
            </a:extLst>
          </p:cNvPr>
          <p:cNvSpPr txBox="1"/>
          <p:nvPr/>
        </p:nvSpPr>
        <p:spPr>
          <a:xfrm>
            <a:off x="9758363" y="2686050"/>
            <a:ext cx="1852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Atigun</a:t>
            </a:r>
            <a:r>
              <a:rPr lang="en-US" dirty="0"/>
              <a:t> Pass </a:t>
            </a:r>
            <a:r>
              <a:rPr lang="en-US" dirty="0" err="1"/>
              <a:t>Aprox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7500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23128B-C2FC-1BF5-B376-58989C70E0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9136C7-2610-0A4D-43C9-E5EAF383B072}"/>
              </a:ext>
            </a:extLst>
          </p:cNvPr>
          <p:cNvSpPr txBox="1"/>
          <p:nvPr/>
        </p:nvSpPr>
        <p:spPr>
          <a:xfrm>
            <a:off x="9715500" y="1143000"/>
            <a:ext cx="16342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West</a:t>
            </a:r>
          </a:p>
          <a:p>
            <a:endParaRPr lang="en-US" dirty="0"/>
          </a:p>
          <a:p>
            <a:r>
              <a:rPr lang="en-US" dirty="0"/>
              <a:t>The 200’s </a:t>
            </a:r>
          </a:p>
          <a:p>
            <a:r>
              <a:rPr lang="en-US" dirty="0"/>
              <a:t>Avalanche Area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347A540-B428-1901-FDF0-A7ED6CDF08FB}"/>
              </a:ext>
            </a:extLst>
          </p:cNvPr>
          <p:cNvCxnSpPr>
            <a:cxnSpLocks/>
          </p:cNvCxnSpPr>
          <p:nvPr/>
        </p:nvCxnSpPr>
        <p:spPr>
          <a:xfrm flipH="1">
            <a:off x="100001" y="828675"/>
            <a:ext cx="885830" cy="1112272"/>
          </a:xfrm>
          <a:prstGeom prst="straightConnector1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DE82B28-B2B4-55BD-8979-19486AD34759}"/>
              </a:ext>
            </a:extLst>
          </p:cNvPr>
          <p:cNvSpPr txBox="1"/>
          <p:nvPr/>
        </p:nvSpPr>
        <p:spPr>
          <a:xfrm>
            <a:off x="471478" y="400038"/>
            <a:ext cx="1251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Atigun</a:t>
            </a:r>
            <a:r>
              <a:rPr lang="en-US" dirty="0"/>
              <a:t> Pass</a:t>
            </a:r>
          </a:p>
        </p:txBody>
      </p:sp>
    </p:spTree>
    <p:extLst>
      <p:ext uri="{BB962C8B-B14F-4D97-AF65-F5344CB8AC3E}">
        <p14:creationId xmlns:p14="http://schemas.microsoft.com/office/powerpoint/2010/main" val="27378867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BE5E6-5157-F43E-1F49-BF286B4A7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D8F568-AB3F-45C4-79FE-42217EB9D09F}"/>
              </a:ext>
            </a:extLst>
          </p:cNvPr>
          <p:cNvSpPr txBox="1"/>
          <p:nvPr/>
        </p:nvSpPr>
        <p:spPr>
          <a:xfrm>
            <a:off x="10001250" y="1042988"/>
            <a:ext cx="16342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West</a:t>
            </a:r>
          </a:p>
          <a:p>
            <a:endParaRPr lang="en-US" dirty="0"/>
          </a:p>
          <a:p>
            <a:r>
              <a:rPr lang="en-US" dirty="0"/>
              <a:t>The 200’s</a:t>
            </a:r>
          </a:p>
          <a:p>
            <a:r>
              <a:rPr lang="en-US" dirty="0"/>
              <a:t>Avalanche Area</a:t>
            </a:r>
          </a:p>
        </p:txBody>
      </p:sp>
    </p:spTree>
    <p:extLst>
      <p:ext uri="{BB962C8B-B14F-4D97-AF65-F5344CB8AC3E}">
        <p14:creationId xmlns:p14="http://schemas.microsoft.com/office/powerpoint/2010/main" val="2354613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7C6CD4-690D-0207-DD21-0EA9F6F1E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C7CBFF-3506-88C2-5CA6-ECF12D6C1260}"/>
              </a:ext>
            </a:extLst>
          </p:cNvPr>
          <p:cNvSpPr txBox="1"/>
          <p:nvPr/>
        </p:nvSpPr>
        <p:spPr>
          <a:xfrm>
            <a:off x="9829800" y="1114425"/>
            <a:ext cx="20647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East</a:t>
            </a:r>
          </a:p>
          <a:p>
            <a:endParaRPr lang="en-US" dirty="0"/>
          </a:p>
          <a:p>
            <a:r>
              <a:rPr lang="en-US" dirty="0"/>
              <a:t>To the Pipe Crossing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93A0C9C1-0602-39F5-80F1-44CD6DE23F24}"/>
              </a:ext>
            </a:extLst>
          </p:cNvPr>
          <p:cNvSpPr/>
          <p:nvPr/>
        </p:nvSpPr>
        <p:spPr>
          <a:xfrm>
            <a:off x="6257916" y="155734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id="{509E3A40-6C22-3A46-692A-2F7B938F8FED}"/>
              </a:ext>
            </a:extLst>
          </p:cNvPr>
          <p:cNvSpPr/>
          <p:nvPr/>
        </p:nvSpPr>
        <p:spPr>
          <a:xfrm>
            <a:off x="7581888" y="158114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AE6FA4-F603-DDE9-B3A4-9A2E1CB7956A}"/>
              </a:ext>
            </a:extLst>
          </p:cNvPr>
          <p:cNvSpPr txBox="1"/>
          <p:nvPr/>
        </p:nvSpPr>
        <p:spPr>
          <a:xfrm>
            <a:off x="5614970" y="785830"/>
            <a:ext cx="32078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One of these Poles is the</a:t>
            </a:r>
          </a:p>
          <a:p>
            <a:r>
              <a:rPr lang="en-US" dirty="0"/>
              <a:t>Location for AAW02 Met Station</a:t>
            </a:r>
          </a:p>
        </p:txBody>
      </p:sp>
    </p:spTree>
    <p:extLst>
      <p:ext uri="{BB962C8B-B14F-4D97-AF65-F5344CB8AC3E}">
        <p14:creationId xmlns:p14="http://schemas.microsoft.com/office/powerpoint/2010/main" val="5630848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010A1B-57B6-CB89-415E-971B0005C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1EC26D-224D-BEBB-8F25-D68AA9C766F0}"/>
              </a:ext>
            </a:extLst>
          </p:cNvPr>
          <p:cNvSpPr txBox="1"/>
          <p:nvPr/>
        </p:nvSpPr>
        <p:spPr>
          <a:xfrm>
            <a:off x="9544050" y="985838"/>
            <a:ext cx="1422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East</a:t>
            </a:r>
          </a:p>
          <a:p>
            <a:r>
              <a:rPr lang="en-US" dirty="0"/>
              <a:t>Zoomed a bit</a:t>
            </a:r>
          </a:p>
        </p:txBody>
      </p:sp>
    </p:spTree>
    <p:extLst>
      <p:ext uri="{BB962C8B-B14F-4D97-AF65-F5344CB8AC3E}">
        <p14:creationId xmlns:p14="http://schemas.microsoft.com/office/powerpoint/2010/main" val="2404122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61B2D-FCB4-45FD-DCF7-C4D87DB315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43493" y="-3957637"/>
            <a:ext cx="18288011" cy="137160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D65C98-F102-897B-DA30-090B1B06C93F}"/>
              </a:ext>
            </a:extLst>
          </p:cNvPr>
          <p:cNvSpPr txBox="1"/>
          <p:nvPr/>
        </p:nvSpPr>
        <p:spPr>
          <a:xfrm>
            <a:off x="4672013" y="3914775"/>
            <a:ext cx="16118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Road View East</a:t>
            </a:r>
          </a:p>
          <a:p>
            <a:endParaRPr lang="en-US" dirty="0"/>
          </a:p>
          <a:p>
            <a:r>
              <a:rPr lang="en-US" dirty="0"/>
              <a:t>Drifting Area</a:t>
            </a: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B5977404-ED8A-5ED1-7BB3-E278C96F6973}"/>
              </a:ext>
            </a:extLst>
          </p:cNvPr>
          <p:cNvSpPr/>
          <p:nvPr/>
        </p:nvSpPr>
        <p:spPr>
          <a:xfrm>
            <a:off x="7615229" y="27146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28B8BFE5-479C-A0AB-D896-6FED06837941}"/>
              </a:ext>
            </a:extLst>
          </p:cNvPr>
          <p:cNvSpPr/>
          <p:nvPr/>
        </p:nvSpPr>
        <p:spPr>
          <a:xfrm>
            <a:off x="10110790" y="30955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8616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EE79EF-1ABD-8DFD-2584-11DC1D983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E1FF29-D756-9CAC-8C06-D32DEEB13EE1}"/>
              </a:ext>
            </a:extLst>
          </p:cNvPr>
          <p:cNvSpPr txBox="1"/>
          <p:nvPr/>
        </p:nvSpPr>
        <p:spPr>
          <a:xfrm>
            <a:off x="9715500" y="1414463"/>
            <a:ext cx="17829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NW to </a:t>
            </a:r>
          </a:p>
          <a:p>
            <a:r>
              <a:rPr lang="en-US" dirty="0"/>
              <a:t>Double Guardrail</a:t>
            </a:r>
          </a:p>
          <a:p>
            <a:r>
              <a:rPr lang="en-US" dirty="0"/>
              <a:t>Drifting Area</a:t>
            </a:r>
          </a:p>
        </p:txBody>
      </p:sp>
    </p:spTree>
    <p:extLst>
      <p:ext uri="{BB962C8B-B14F-4D97-AF65-F5344CB8AC3E}">
        <p14:creationId xmlns:p14="http://schemas.microsoft.com/office/powerpoint/2010/main" val="9201225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299FA7-0246-5DA5-D50B-AEAC827BD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285738"/>
            <a:ext cx="15830551" cy="118729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43BFE9-1A6F-713B-512C-176DD36A99B6}"/>
              </a:ext>
            </a:extLst>
          </p:cNvPr>
          <p:cNvSpPr txBox="1"/>
          <p:nvPr/>
        </p:nvSpPr>
        <p:spPr>
          <a:xfrm>
            <a:off x="5915017" y="1400175"/>
            <a:ext cx="17829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NW to </a:t>
            </a:r>
          </a:p>
          <a:p>
            <a:r>
              <a:rPr lang="en-US" dirty="0"/>
              <a:t>Double Guardrail</a:t>
            </a:r>
          </a:p>
          <a:p>
            <a:r>
              <a:rPr lang="en-US" dirty="0"/>
              <a:t>Drifting Area</a:t>
            </a:r>
          </a:p>
        </p:txBody>
      </p:sp>
    </p:spTree>
    <p:extLst>
      <p:ext uri="{BB962C8B-B14F-4D97-AF65-F5344CB8AC3E}">
        <p14:creationId xmlns:p14="http://schemas.microsoft.com/office/powerpoint/2010/main" val="22783658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8943F5-29D6-2EA6-8534-864FF97DB3D4}"/>
              </a:ext>
            </a:extLst>
          </p:cNvPr>
          <p:cNvSpPr txBox="1"/>
          <p:nvPr/>
        </p:nvSpPr>
        <p:spPr>
          <a:xfrm>
            <a:off x="4514850" y="3143250"/>
            <a:ext cx="1347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Blank slide</a:t>
            </a:r>
          </a:p>
          <a:p>
            <a:r>
              <a:rPr lang="en-US" dirty="0"/>
              <a:t>Keep going !</a:t>
            </a:r>
          </a:p>
        </p:txBody>
      </p:sp>
    </p:spTree>
    <p:extLst>
      <p:ext uri="{BB962C8B-B14F-4D97-AF65-F5344CB8AC3E}">
        <p14:creationId xmlns:p14="http://schemas.microsoft.com/office/powerpoint/2010/main" val="21163347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B74556-7E46-F4BC-60B3-69A8284A62C6}"/>
              </a:ext>
            </a:extLst>
          </p:cNvPr>
          <p:cNvSpPr txBox="1"/>
          <p:nvPr/>
        </p:nvSpPr>
        <p:spPr>
          <a:xfrm>
            <a:off x="3048000" y="1033287"/>
            <a:ext cx="6096000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Berm on Ridge ESE of the Pipe Crossing</a:t>
            </a:r>
          </a:p>
          <a:p>
            <a:endParaRPr lang="en-US" dirty="0"/>
          </a:p>
          <a:p>
            <a:r>
              <a:rPr lang="en-US" sz="2800" u="sng" dirty="0"/>
              <a:t>Location for Camera Station AAW04</a:t>
            </a:r>
          </a:p>
          <a:p>
            <a:endParaRPr lang="en-US" sz="2800" u="sng" dirty="0"/>
          </a:p>
          <a:p>
            <a:r>
              <a:rPr lang="en-US" dirty="0"/>
              <a:t>With 2 cameras:</a:t>
            </a:r>
          </a:p>
          <a:p>
            <a:endParaRPr lang="en-US" dirty="0"/>
          </a:p>
          <a:p>
            <a:r>
              <a:rPr lang="en-US" dirty="0"/>
              <a:t>One looking East at the 300’s Avalanche Zone</a:t>
            </a:r>
          </a:p>
          <a:p>
            <a:endParaRPr lang="en-US" dirty="0"/>
          </a:p>
          <a:p>
            <a:r>
              <a:rPr lang="en-US" dirty="0"/>
              <a:t>One looking north at the North </a:t>
            </a:r>
            <a:r>
              <a:rPr lang="en-US" dirty="0" err="1"/>
              <a:t>Chainup</a:t>
            </a:r>
            <a:r>
              <a:rPr lang="en-US" dirty="0"/>
              <a:t> Area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All gear will have to be traversed to the site from parking at the Pipe Crossing.   A garden cart may be useful for the latter ¾ of the trip, not sure.</a:t>
            </a:r>
          </a:p>
          <a:p>
            <a:endParaRPr lang="en-US" dirty="0"/>
          </a:p>
          <a:p>
            <a:r>
              <a:rPr lang="en-US" dirty="0"/>
              <a:t>I do not think I took a Cone there,  but there is a Stake “E” at the spot.  Possibly a cone ??</a:t>
            </a:r>
          </a:p>
          <a:p>
            <a:endParaRPr lang="en-US" dirty="0"/>
          </a:p>
          <a:p>
            <a:r>
              <a:rPr lang="en-US" dirty="0"/>
              <a:t>The ideal spot is on TOP of the berm (for more camera height)</a:t>
            </a:r>
          </a:p>
        </p:txBody>
      </p:sp>
    </p:spTree>
    <p:extLst>
      <p:ext uri="{BB962C8B-B14F-4D97-AF65-F5344CB8AC3E}">
        <p14:creationId xmlns:p14="http://schemas.microsoft.com/office/powerpoint/2010/main" val="19095848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57995D-9B9D-4383-6FDF-B98AF4696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10678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4C78D0-3088-41EA-BE8C-139CC12DE1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E5606E-8757-7E39-BE08-04C3715C1514}"/>
              </a:ext>
            </a:extLst>
          </p:cNvPr>
          <p:cNvSpPr txBox="1"/>
          <p:nvPr/>
        </p:nvSpPr>
        <p:spPr>
          <a:xfrm>
            <a:off x="1481959" y="2196662"/>
            <a:ext cx="15132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Edge of road</a:t>
            </a:r>
          </a:p>
          <a:p>
            <a:r>
              <a:rPr lang="en-US" dirty="0"/>
              <a:t>Below AAW04</a:t>
            </a:r>
          </a:p>
          <a:p>
            <a:r>
              <a:rPr lang="en-US" dirty="0"/>
              <a:t>location</a:t>
            </a:r>
          </a:p>
        </p:txBody>
      </p:sp>
    </p:spTree>
    <p:extLst>
      <p:ext uri="{BB962C8B-B14F-4D97-AF65-F5344CB8AC3E}">
        <p14:creationId xmlns:p14="http://schemas.microsoft.com/office/powerpoint/2010/main" val="39963839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D7B3B6-8505-DC64-0989-9287494F1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5049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598528-52F1-7288-9EDF-8309D466C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21C31F-D03A-3DB2-BD37-8F0AB96B9876}"/>
              </a:ext>
            </a:extLst>
          </p:cNvPr>
          <p:cNvSpPr txBox="1"/>
          <p:nvPr/>
        </p:nvSpPr>
        <p:spPr>
          <a:xfrm>
            <a:off x="10310648" y="1334814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South</a:t>
            </a:r>
          </a:p>
        </p:txBody>
      </p:sp>
    </p:spTree>
    <p:extLst>
      <p:ext uri="{BB962C8B-B14F-4D97-AF65-F5344CB8AC3E}">
        <p14:creationId xmlns:p14="http://schemas.microsoft.com/office/powerpoint/2010/main" val="32856042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E1EB9E-4E1C-08E0-C53F-BC9C749A8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50D7C5-9318-9761-D328-AADC7103739F}"/>
              </a:ext>
            </a:extLst>
          </p:cNvPr>
          <p:cNvSpPr txBox="1"/>
          <p:nvPr/>
        </p:nvSpPr>
        <p:spPr>
          <a:xfrm>
            <a:off x="10226566" y="1534510"/>
            <a:ext cx="1443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West</a:t>
            </a:r>
          </a:p>
        </p:txBody>
      </p:sp>
    </p:spTree>
    <p:extLst>
      <p:ext uri="{BB962C8B-B14F-4D97-AF65-F5344CB8AC3E}">
        <p14:creationId xmlns:p14="http://schemas.microsoft.com/office/powerpoint/2010/main" val="9666076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029C1B-327C-6BDC-34FD-695181485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8523DF-5B0F-8792-54BF-03FC96A1F9D2}"/>
              </a:ext>
            </a:extLst>
          </p:cNvPr>
          <p:cNvSpPr txBox="1"/>
          <p:nvPr/>
        </p:nvSpPr>
        <p:spPr>
          <a:xfrm>
            <a:off x="9879724" y="1975945"/>
            <a:ext cx="16615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NNE</a:t>
            </a:r>
          </a:p>
          <a:p>
            <a:endParaRPr lang="en-US" dirty="0"/>
          </a:p>
          <a:p>
            <a:r>
              <a:rPr lang="en-US" dirty="0"/>
              <a:t>Valley that the </a:t>
            </a:r>
          </a:p>
          <a:p>
            <a:r>
              <a:rPr lang="en-US" dirty="0"/>
              <a:t>Dalton Highway</a:t>
            </a:r>
          </a:p>
          <a:p>
            <a:r>
              <a:rPr lang="en-US" dirty="0"/>
              <a:t>Goes North</a:t>
            </a:r>
          </a:p>
        </p:txBody>
      </p:sp>
    </p:spTree>
    <p:extLst>
      <p:ext uri="{BB962C8B-B14F-4D97-AF65-F5344CB8AC3E}">
        <p14:creationId xmlns:p14="http://schemas.microsoft.com/office/powerpoint/2010/main" val="16813880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2C4E9A-4BF4-5FA5-2AA2-016F23135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63C28B-42B6-9222-79CB-D5157E35C767}"/>
              </a:ext>
            </a:extLst>
          </p:cNvPr>
          <p:cNvSpPr txBox="1"/>
          <p:nvPr/>
        </p:nvSpPr>
        <p:spPr>
          <a:xfrm>
            <a:off x="10142483" y="1881352"/>
            <a:ext cx="135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Looking East</a:t>
            </a:r>
          </a:p>
        </p:txBody>
      </p:sp>
    </p:spTree>
    <p:extLst>
      <p:ext uri="{BB962C8B-B14F-4D97-AF65-F5344CB8AC3E}">
        <p14:creationId xmlns:p14="http://schemas.microsoft.com/office/powerpoint/2010/main" val="29784958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9E928F-746F-B757-FA39-5B517E00D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9E5474-AF4F-2E6D-373D-12BB1ECEB11B}"/>
              </a:ext>
            </a:extLst>
          </p:cNvPr>
          <p:cNvSpPr txBox="1"/>
          <p:nvPr/>
        </p:nvSpPr>
        <p:spPr>
          <a:xfrm>
            <a:off x="10195034" y="1072055"/>
            <a:ext cx="16612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East</a:t>
            </a:r>
          </a:p>
          <a:p>
            <a:r>
              <a:rPr lang="en-US" dirty="0"/>
              <a:t>To 300’s</a:t>
            </a:r>
          </a:p>
          <a:p>
            <a:r>
              <a:rPr lang="en-US" dirty="0"/>
              <a:t>Avalanche Zone</a:t>
            </a:r>
          </a:p>
        </p:txBody>
      </p:sp>
    </p:spTree>
    <p:extLst>
      <p:ext uri="{BB962C8B-B14F-4D97-AF65-F5344CB8AC3E}">
        <p14:creationId xmlns:p14="http://schemas.microsoft.com/office/powerpoint/2010/main" val="37331566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292D36-51D0-55D7-A411-8077B4753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627923-840F-47B1-405B-E87F06F25AA4}"/>
              </a:ext>
            </a:extLst>
          </p:cNvPr>
          <p:cNvSpPr txBox="1"/>
          <p:nvPr/>
        </p:nvSpPr>
        <p:spPr>
          <a:xfrm>
            <a:off x="10195034" y="1072055"/>
            <a:ext cx="166128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East</a:t>
            </a:r>
          </a:p>
          <a:p>
            <a:r>
              <a:rPr lang="en-US" dirty="0"/>
              <a:t>To 300’s</a:t>
            </a:r>
          </a:p>
          <a:p>
            <a:r>
              <a:rPr lang="en-US" dirty="0"/>
              <a:t>Avalanche Zone</a:t>
            </a:r>
          </a:p>
          <a:p>
            <a:endParaRPr lang="en-US" dirty="0"/>
          </a:p>
          <a:p>
            <a:r>
              <a:rPr lang="en-US" dirty="0"/>
              <a:t>Zoomed</a:t>
            </a:r>
          </a:p>
        </p:txBody>
      </p:sp>
    </p:spTree>
    <p:extLst>
      <p:ext uri="{BB962C8B-B14F-4D97-AF65-F5344CB8AC3E}">
        <p14:creationId xmlns:p14="http://schemas.microsoft.com/office/powerpoint/2010/main" val="36955186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24E3F8-A101-83EE-1CF3-C0D402BBE7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6B9033-7E11-D05C-30AC-B3EE13D55DB3}"/>
              </a:ext>
            </a:extLst>
          </p:cNvPr>
          <p:cNvSpPr txBox="1"/>
          <p:nvPr/>
        </p:nvSpPr>
        <p:spPr>
          <a:xfrm>
            <a:off x="10279117" y="1345324"/>
            <a:ext cx="156164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NE</a:t>
            </a:r>
          </a:p>
          <a:p>
            <a:r>
              <a:rPr lang="en-US" dirty="0"/>
              <a:t>Zoomed</a:t>
            </a:r>
          </a:p>
          <a:p>
            <a:endParaRPr lang="en-US" dirty="0"/>
          </a:p>
          <a:p>
            <a:r>
              <a:rPr lang="en-US" dirty="0"/>
              <a:t>Drifting Area,</a:t>
            </a:r>
          </a:p>
          <a:p>
            <a:r>
              <a:rPr lang="en-US" dirty="0"/>
              <a:t>North </a:t>
            </a:r>
            <a:r>
              <a:rPr lang="en-US" dirty="0" err="1"/>
              <a:t>Chainup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1828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76EEF4-87EE-FDDB-4447-62BA4A9BB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C04E99-3BE3-4E09-0D58-75D4F88C3E50}"/>
              </a:ext>
            </a:extLst>
          </p:cNvPr>
          <p:cNvSpPr txBox="1"/>
          <p:nvPr/>
        </p:nvSpPr>
        <p:spPr>
          <a:xfrm>
            <a:off x="10216055" y="1492469"/>
            <a:ext cx="12119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NE</a:t>
            </a:r>
          </a:p>
        </p:txBody>
      </p:sp>
    </p:spTree>
    <p:extLst>
      <p:ext uri="{BB962C8B-B14F-4D97-AF65-F5344CB8AC3E}">
        <p14:creationId xmlns:p14="http://schemas.microsoft.com/office/powerpoint/2010/main" val="65828438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5F16BF-EE48-AD2F-3332-5A2577D9E9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77D9FF-1B06-9317-F47A-0660FC79DEDE}"/>
              </a:ext>
            </a:extLst>
          </p:cNvPr>
          <p:cNvSpPr txBox="1"/>
          <p:nvPr/>
        </p:nvSpPr>
        <p:spPr>
          <a:xfrm>
            <a:off x="9995338" y="1439917"/>
            <a:ext cx="1099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N</a:t>
            </a:r>
          </a:p>
        </p:txBody>
      </p:sp>
    </p:spTree>
    <p:extLst>
      <p:ext uri="{BB962C8B-B14F-4D97-AF65-F5344CB8AC3E}">
        <p14:creationId xmlns:p14="http://schemas.microsoft.com/office/powerpoint/2010/main" val="44584407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A6C07D-FB49-8432-5126-09D428C53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6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DDA853-0819-B4BB-2B6B-08170451D393}"/>
              </a:ext>
            </a:extLst>
          </p:cNvPr>
          <p:cNvSpPr txBox="1"/>
          <p:nvPr/>
        </p:nvSpPr>
        <p:spPr>
          <a:xfrm>
            <a:off x="9911255" y="1481959"/>
            <a:ext cx="1155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W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30E3BAD7-641A-37AC-169D-D7CEC4A54B57}"/>
              </a:ext>
            </a:extLst>
          </p:cNvPr>
          <p:cNvSpPr/>
          <p:nvPr/>
        </p:nvSpPr>
        <p:spPr>
          <a:xfrm flipV="1">
            <a:off x="4353490" y="2894281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2B47D7-CB71-F118-6EBC-16BA9006AFB4}"/>
              </a:ext>
            </a:extLst>
          </p:cNvPr>
          <p:cNvSpPr txBox="1"/>
          <p:nvPr/>
        </p:nvSpPr>
        <p:spPr>
          <a:xfrm>
            <a:off x="3437465" y="1146454"/>
            <a:ext cx="2383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Location of Met Station</a:t>
            </a:r>
          </a:p>
          <a:p>
            <a:r>
              <a:rPr lang="en-US" dirty="0"/>
              <a:t>AAW02</a:t>
            </a:r>
          </a:p>
        </p:txBody>
      </p:sp>
    </p:spTree>
    <p:extLst>
      <p:ext uri="{BB962C8B-B14F-4D97-AF65-F5344CB8AC3E}">
        <p14:creationId xmlns:p14="http://schemas.microsoft.com/office/powerpoint/2010/main" val="396542013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DEDEF6-664F-9362-6F24-2B7F7CE71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5D2557-87AB-E382-038C-048B9AE431D1}"/>
              </a:ext>
            </a:extLst>
          </p:cNvPr>
          <p:cNvSpPr txBox="1"/>
          <p:nvPr/>
        </p:nvSpPr>
        <p:spPr>
          <a:xfrm>
            <a:off x="10289628" y="2028497"/>
            <a:ext cx="14269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West</a:t>
            </a:r>
          </a:p>
          <a:p>
            <a:endParaRPr lang="en-US" dirty="0"/>
          </a:p>
          <a:p>
            <a:r>
              <a:rPr lang="en-US" dirty="0"/>
              <a:t>Zoomed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A38E6CE2-3A3E-2B52-26E4-BF676112B191}"/>
              </a:ext>
            </a:extLst>
          </p:cNvPr>
          <p:cNvSpPr/>
          <p:nvPr/>
        </p:nvSpPr>
        <p:spPr>
          <a:xfrm>
            <a:off x="3195149" y="5297215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92CD25-277A-8742-1B24-67658AB90B36}"/>
              </a:ext>
            </a:extLst>
          </p:cNvPr>
          <p:cNvSpPr txBox="1"/>
          <p:nvPr/>
        </p:nvSpPr>
        <p:spPr>
          <a:xfrm>
            <a:off x="2343807" y="3846786"/>
            <a:ext cx="23834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Location of Met Station</a:t>
            </a:r>
          </a:p>
          <a:p>
            <a:r>
              <a:rPr lang="en-US" dirty="0"/>
              <a:t>AAW02</a:t>
            </a:r>
          </a:p>
          <a:p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E730B1-AD70-337B-73BB-1B69DF24A9B0}"/>
              </a:ext>
            </a:extLst>
          </p:cNvPr>
          <p:cNvCxnSpPr/>
          <p:nvPr/>
        </p:nvCxnSpPr>
        <p:spPr>
          <a:xfrm>
            <a:off x="1900232" y="5214935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6E2F22B-9CB5-58FA-A481-1417147DA52E}"/>
              </a:ext>
            </a:extLst>
          </p:cNvPr>
          <p:cNvSpPr txBox="1"/>
          <p:nvPr/>
        </p:nvSpPr>
        <p:spPr>
          <a:xfrm>
            <a:off x="64283" y="4498876"/>
            <a:ext cx="190738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Cone is on top of Alyeska BM</a:t>
            </a:r>
          </a:p>
          <a:p>
            <a:r>
              <a:rPr lang="en-US" dirty="0"/>
              <a:t>So you can see it in this picture</a:t>
            </a:r>
          </a:p>
        </p:txBody>
      </p:sp>
    </p:spTree>
    <p:extLst>
      <p:ext uri="{BB962C8B-B14F-4D97-AF65-F5344CB8AC3E}">
        <p14:creationId xmlns:p14="http://schemas.microsoft.com/office/powerpoint/2010/main" val="11544596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FF272B-69FC-8487-0D92-FD9C11BF2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07521E-4C7D-8A55-6382-533912DB971C}"/>
              </a:ext>
            </a:extLst>
          </p:cNvPr>
          <p:cNvSpPr txBox="1"/>
          <p:nvPr/>
        </p:nvSpPr>
        <p:spPr>
          <a:xfrm>
            <a:off x="9801225" y="1543050"/>
            <a:ext cx="1260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View to SW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4EA2A-5860-B084-AAB0-363774BACDF1}"/>
              </a:ext>
            </a:extLst>
          </p:cNvPr>
          <p:cNvSpPr txBox="1"/>
          <p:nvPr/>
        </p:nvSpPr>
        <p:spPr>
          <a:xfrm>
            <a:off x="3486150" y="1912382"/>
            <a:ext cx="12511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Atigun</a:t>
            </a:r>
            <a:r>
              <a:rPr lang="en-US" dirty="0"/>
              <a:t> Pass</a:t>
            </a:r>
          </a:p>
          <a:p>
            <a:r>
              <a:rPr lang="en-US" dirty="0"/>
              <a:t>Is in this</a:t>
            </a:r>
          </a:p>
          <a:p>
            <a:r>
              <a:rPr lang="en-US" dirty="0"/>
              <a:t>Direction</a:t>
            </a:r>
          </a:p>
        </p:txBody>
      </p:sp>
    </p:spTree>
    <p:extLst>
      <p:ext uri="{BB962C8B-B14F-4D97-AF65-F5344CB8AC3E}">
        <p14:creationId xmlns:p14="http://schemas.microsoft.com/office/powerpoint/2010/main" val="38281554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1E8DB5-F966-878D-591B-25DDA913E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6" y="-1"/>
            <a:ext cx="9167812" cy="68758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BFD354-27E5-4B3A-99DA-09925F858382}"/>
              </a:ext>
            </a:extLst>
          </p:cNvPr>
          <p:cNvSpPr txBox="1"/>
          <p:nvPr/>
        </p:nvSpPr>
        <p:spPr>
          <a:xfrm>
            <a:off x="9815513" y="2471738"/>
            <a:ext cx="17956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Southbound lane</a:t>
            </a:r>
          </a:p>
          <a:p>
            <a:r>
              <a:rPr lang="en-US" dirty="0"/>
              <a:t>Below AAW04</a:t>
            </a:r>
          </a:p>
          <a:p>
            <a:r>
              <a:rPr lang="en-US" dirty="0"/>
              <a:t>location</a:t>
            </a:r>
          </a:p>
        </p:txBody>
      </p:sp>
    </p:spTree>
    <p:extLst>
      <p:ext uri="{BB962C8B-B14F-4D97-AF65-F5344CB8AC3E}">
        <p14:creationId xmlns:p14="http://schemas.microsoft.com/office/powerpoint/2010/main" val="2507560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1825</TotalTime>
  <Words>721</Words>
  <Application>Microsoft Macintosh PowerPoint</Application>
  <PresentationFormat>Widescreen</PresentationFormat>
  <Paragraphs>231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2" baseType="lpstr">
      <vt:lpstr>Arial</vt:lpstr>
      <vt:lpstr>Calibri</vt:lpstr>
      <vt:lpstr>Calibri Light</vt:lpstr>
      <vt:lpstr>Office Theme</vt:lpstr>
      <vt:lpstr>N Side Wx Station Design Details for 3 Installations</vt:lpstr>
      <vt:lpstr>Note about terminology used in captions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 Side Wx Station Design</dc:title>
  <dc:creator>George Scott</dc:creator>
  <cp:lastModifiedBy>George Scott</cp:lastModifiedBy>
  <cp:revision>24</cp:revision>
  <dcterms:created xsi:type="dcterms:W3CDTF">2022-11-13T01:49:48Z</dcterms:created>
  <dcterms:modified xsi:type="dcterms:W3CDTF">2023-06-05T14:30:16Z</dcterms:modified>
</cp:coreProperties>
</file>